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2539dfc1b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b5cb8b0514dcb"/>
  </p:sldMasterIdLst>
  <p:sldIdLst>
    <p:sldId xmlns:r="http://schemas.openxmlformats.org/officeDocument/2006/relationships" id="256" r:id="R7a45dcf4f9824041"/>
    <p:sldId xmlns:r="http://schemas.openxmlformats.org/officeDocument/2006/relationships" id="257" r:id="R79fb47d18bf24ba4"/>
    <p:sldId xmlns:r="http://schemas.openxmlformats.org/officeDocument/2006/relationships" id="258" r:id="Ra5314f4e0e004343"/>
    <p:sldId xmlns:r="http://schemas.openxmlformats.org/officeDocument/2006/relationships" id="259" r:id="R525e7c60fe0a4ccb"/>
    <p:sldId xmlns:r="http://schemas.openxmlformats.org/officeDocument/2006/relationships" id="260" r:id="R72aaf0bc204343d6"/>
    <p:sldId xmlns:r="http://schemas.openxmlformats.org/officeDocument/2006/relationships" id="261" r:id="R8dd7d70d6c6847d5"/>
    <p:sldId xmlns:r="http://schemas.openxmlformats.org/officeDocument/2006/relationships" id="262" r:id="Rc4c8776756ea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b5cb8b0514dcb" /><Relationship Type="http://schemas.openxmlformats.org/officeDocument/2006/relationships/slide" Target="/ppt/slides/slide1.xml" Id="R7a45dcf4f9824041" /><Relationship Type="http://schemas.openxmlformats.org/officeDocument/2006/relationships/slide" Target="/ppt/slides/slide2.xml" Id="R79fb47d18bf24ba4" /><Relationship Type="http://schemas.openxmlformats.org/officeDocument/2006/relationships/slide" Target="/ppt/slides/slide3.xml" Id="Ra5314f4e0e004343" /><Relationship Type="http://schemas.openxmlformats.org/officeDocument/2006/relationships/slide" Target="/ppt/slides/slide4.xml" Id="R525e7c60fe0a4ccb" /><Relationship Type="http://schemas.openxmlformats.org/officeDocument/2006/relationships/slide" Target="/ppt/slides/slide5.xml" Id="R72aaf0bc204343d6" /><Relationship Type="http://schemas.openxmlformats.org/officeDocument/2006/relationships/slide" Target="/ppt/slides/slide6.xml" Id="R8dd7d70d6c6847d5" /><Relationship Type="http://schemas.openxmlformats.org/officeDocument/2006/relationships/slide" Target="/ppt/slides/slide7.xml" Id="Rc4c8776756ea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d650c8148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c82089c5c4f80" /><Relationship Type="http://schemas.openxmlformats.org/officeDocument/2006/relationships/theme" Target="/ppt/slideMasters/theme/theme1.xml" Id="Rf52f9cda4de2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c82089c5c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532a97aaf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6853d410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0659e459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ae7812b4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da76a43be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02d30d01e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642b8a72b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EIENDOM 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EIENDOM OG HOLDING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20 229 773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KLUNGLAND TOR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KLUNGLAND JON SVERRE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KLUNGLAND INGE KRISTIAN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45 24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EIENDOM OG HOLDING AS</a:t>
            </a:r>
          </a:p>
        </p:txBody>
      </p:sp>
    </p:spTree>
  </p:cSld>
  <p:clrMapOvr>
    <a:masterClrMapping xmlns:a="http://schemas.openxmlformats.org/drawingml/2006/main"/>
  </p:clrMapOvr>
</p:sld>
</file>