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72ce19cc8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f11d7f5fb4264"/>
  </p:sldMasterIdLst>
  <p:sldIdLst>
    <p:sldId xmlns:r="http://schemas.openxmlformats.org/officeDocument/2006/relationships" id="256" r:id="R61c28738a9ad4b82"/>
    <p:sldId xmlns:r="http://schemas.openxmlformats.org/officeDocument/2006/relationships" id="257" r:id="R6c58f72467cb41e2"/>
    <p:sldId xmlns:r="http://schemas.openxmlformats.org/officeDocument/2006/relationships" id="258" r:id="R962b45d6901e436f"/>
    <p:sldId xmlns:r="http://schemas.openxmlformats.org/officeDocument/2006/relationships" id="259" r:id="R404c5ddea4cf432e"/>
    <p:sldId xmlns:r="http://schemas.openxmlformats.org/officeDocument/2006/relationships" id="260" r:id="R5ed75be0cb74401b"/>
    <p:sldId xmlns:r="http://schemas.openxmlformats.org/officeDocument/2006/relationships" id="261" r:id="Rab08d5c75ca44819"/>
    <p:sldId xmlns:r="http://schemas.openxmlformats.org/officeDocument/2006/relationships" id="262" r:id="R5defa4923cfb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f11d7f5fb4264" /><Relationship Type="http://schemas.openxmlformats.org/officeDocument/2006/relationships/slide" Target="/ppt/slides/slide1.xml" Id="R61c28738a9ad4b82" /><Relationship Type="http://schemas.openxmlformats.org/officeDocument/2006/relationships/slide" Target="/ppt/slides/slide2.xml" Id="R6c58f72467cb41e2" /><Relationship Type="http://schemas.openxmlformats.org/officeDocument/2006/relationships/slide" Target="/ppt/slides/slide3.xml" Id="R962b45d6901e436f" /><Relationship Type="http://schemas.openxmlformats.org/officeDocument/2006/relationships/slide" Target="/ppt/slides/slide4.xml" Id="R404c5ddea4cf432e" /><Relationship Type="http://schemas.openxmlformats.org/officeDocument/2006/relationships/slide" Target="/ppt/slides/slide5.xml" Id="R5ed75be0cb74401b" /><Relationship Type="http://schemas.openxmlformats.org/officeDocument/2006/relationships/slide" Target="/ppt/slides/slide6.xml" Id="Rab08d5c75ca44819" /><Relationship Type="http://schemas.openxmlformats.org/officeDocument/2006/relationships/slide" Target="/ppt/slides/slide7.xml" Id="R5defa4923cfb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7906212fb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a9635d0b74354" /><Relationship Type="http://schemas.openxmlformats.org/officeDocument/2006/relationships/theme" Target="/ppt/slideMasters/theme/theme1.xml" Id="Redbfe0295538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4a9635d0b7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4bd60caf9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f220b690e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d7e976775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5aef936ae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8d2ac2517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65d05d985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bdea5b741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SMEDSRUD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DRIFT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−1 096 437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140 924 505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142 327 133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JØRGEN SMEDSRUD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Skolmar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989 223 984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DRIFT AS</a:t>
            </a:r>
          </a:p>
        </p:txBody>
      </p:sp>
    </p:spTree>
  </p:cSld>
  <p:clrMapOvr>
    <a:masterClrMapping xmlns:a="http://schemas.openxmlformats.org/drawingml/2006/main"/>
  </p:clrMapOvr>
</p:sld>
</file>