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2bb2d9ca2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cff7c40ec496d"/>
  </p:sldMasterIdLst>
  <p:sldIdLst>
    <p:sldId xmlns:r="http://schemas.openxmlformats.org/officeDocument/2006/relationships" id="256" r:id="Rf7a9b6ca80b04327"/>
    <p:sldId xmlns:r="http://schemas.openxmlformats.org/officeDocument/2006/relationships" id="257" r:id="R56913a3aad0640e9"/>
    <p:sldId xmlns:r="http://schemas.openxmlformats.org/officeDocument/2006/relationships" id="258" r:id="R1c130703f4f1422c"/>
    <p:sldId xmlns:r="http://schemas.openxmlformats.org/officeDocument/2006/relationships" id="259" r:id="R03497e0205dd4c68"/>
    <p:sldId xmlns:r="http://schemas.openxmlformats.org/officeDocument/2006/relationships" id="260" r:id="R7a3498c5771b4c72"/>
    <p:sldId xmlns:r="http://schemas.openxmlformats.org/officeDocument/2006/relationships" id="261" r:id="Ra59397394b3d4251"/>
    <p:sldId xmlns:r="http://schemas.openxmlformats.org/officeDocument/2006/relationships" id="262" r:id="Rca6f5afe3716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cff7c40ec496d" /><Relationship Type="http://schemas.openxmlformats.org/officeDocument/2006/relationships/slide" Target="/ppt/slides/slide1.xml" Id="Rf7a9b6ca80b04327" /><Relationship Type="http://schemas.openxmlformats.org/officeDocument/2006/relationships/slide" Target="/ppt/slides/slide2.xml" Id="R56913a3aad0640e9" /><Relationship Type="http://schemas.openxmlformats.org/officeDocument/2006/relationships/slide" Target="/ppt/slides/slide3.xml" Id="R1c130703f4f1422c" /><Relationship Type="http://schemas.openxmlformats.org/officeDocument/2006/relationships/slide" Target="/ppt/slides/slide4.xml" Id="R03497e0205dd4c68" /><Relationship Type="http://schemas.openxmlformats.org/officeDocument/2006/relationships/slide" Target="/ppt/slides/slide5.xml" Id="R7a3498c5771b4c72" /><Relationship Type="http://schemas.openxmlformats.org/officeDocument/2006/relationships/slide" Target="/ppt/slides/slide6.xml" Id="Ra59397394b3d4251" /><Relationship Type="http://schemas.openxmlformats.org/officeDocument/2006/relationships/slide" Target="/ppt/slides/slide7.xml" Id="Rca6f5afe3716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fab38d704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2a064496349a0" /><Relationship Type="http://schemas.openxmlformats.org/officeDocument/2006/relationships/theme" Target="/ppt/slideMasters/theme/theme1.xml" Id="Rd73f0838d9e7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2a0644963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810aae25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544ad81f6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7eab688f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bb68ab75e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93e137f81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4755abb5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9b7b27f0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SIGRID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