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dd4c28d88c42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39e255cb2b4e48"/>
  </p:sldMasterIdLst>
  <p:sldIdLst>
    <p:sldId xmlns:r="http://schemas.openxmlformats.org/officeDocument/2006/relationships" id="256" r:id="R9010a60dfa4c4eeb"/>
    <p:sldId xmlns:r="http://schemas.openxmlformats.org/officeDocument/2006/relationships" id="257" r:id="Rcd0d92b6cc6f464e"/>
    <p:sldId xmlns:r="http://schemas.openxmlformats.org/officeDocument/2006/relationships" id="258" r:id="R2c101333a78d4bce"/>
    <p:sldId xmlns:r="http://schemas.openxmlformats.org/officeDocument/2006/relationships" id="259" r:id="Rdbbdbf27b6a34a97"/>
    <p:sldId xmlns:r="http://schemas.openxmlformats.org/officeDocument/2006/relationships" id="260" r:id="R30d4a3e972374df2"/>
    <p:sldId xmlns:r="http://schemas.openxmlformats.org/officeDocument/2006/relationships" id="261" r:id="R7c046ce7580348b3"/>
    <p:sldId xmlns:r="http://schemas.openxmlformats.org/officeDocument/2006/relationships" id="262" r:id="R0e01da28687742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9e255cb2b4e48" /><Relationship Type="http://schemas.openxmlformats.org/officeDocument/2006/relationships/slide" Target="/ppt/slides/slide1.xml" Id="R9010a60dfa4c4eeb" /><Relationship Type="http://schemas.openxmlformats.org/officeDocument/2006/relationships/slide" Target="/ppt/slides/slide2.xml" Id="Rcd0d92b6cc6f464e" /><Relationship Type="http://schemas.openxmlformats.org/officeDocument/2006/relationships/slide" Target="/ppt/slides/slide3.xml" Id="R2c101333a78d4bce" /><Relationship Type="http://schemas.openxmlformats.org/officeDocument/2006/relationships/slide" Target="/ppt/slides/slide4.xml" Id="Rdbbdbf27b6a34a97" /><Relationship Type="http://schemas.openxmlformats.org/officeDocument/2006/relationships/slide" Target="/ppt/slides/slide5.xml" Id="R30d4a3e972374df2" /><Relationship Type="http://schemas.openxmlformats.org/officeDocument/2006/relationships/slide" Target="/ppt/slides/slide6.xml" Id="R7c046ce7580348b3" /><Relationship Type="http://schemas.openxmlformats.org/officeDocument/2006/relationships/slide" Target="/ppt/slides/slide7.xml" Id="R0e01da28687742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856be46ae46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c0925c0964986" /><Relationship Type="http://schemas.openxmlformats.org/officeDocument/2006/relationships/theme" Target="/ppt/slideMasters/theme/theme1.xml" Id="Rb34e899b1be242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5c0925c09649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096af84b049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abe67fb4b46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f4504e41b42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1294be1ba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afcb0cd9949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aa536b64c4f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f962c5f35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TRW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3 386 068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4 041 103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VINSVÅL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Linståveien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3683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hermann.windsvoll@online.no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