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a15dfd5bf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9719c22b54cfe"/>
  </p:sldMasterIdLst>
  <p:sldIdLst>
    <p:sldId xmlns:r="http://schemas.openxmlformats.org/officeDocument/2006/relationships" id="256" r:id="Rc7c73d8029e649d4"/>
    <p:sldId xmlns:r="http://schemas.openxmlformats.org/officeDocument/2006/relationships" id="257" r:id="Rfc77ab6bdf11436b"/>
    <p:sldId xmlns:r="http://schemas.openxmlformats.org/officeDocument/2006/relationships" id="258" r:id="Rec6c64c697c24db7"/>
    <p:sldId xmlns:r="http://schemas.openxmlformats.org/officeDocument/2006/relationships" id="259" r:id="Re5962c0a011a4c43"/>
    <p:sldId xmlns:r="http://schemas.openxmlformats.org/officeDocument/2006/relationships" id="260" r:id="R3dc4e3edd79349e7"/>
    <p:sldId xmlns:r="http://schemas.openxmlformats.org/officeDocument/2006/relationships" id="261" r:id="R27bc002f0f3c493b"/>
    <p:sldId xmlns:r="http://schemas.openxmlformats.org/officeDocument/2006/relationships" id="262" r:id="R43de9cd5c0aa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9719c22b54cfe" /><Relationship Type="http://schemas.openxmlformats.org/officeDocument/2006/relationships/slide" Target="/ppt/slides/slide1.xml" Id="Rc7c73d8029e649d4" /><Relationship Type="http://schemas.openxmlformats.org/officeDocument/2006/relationships/slide" Target="/ppt/slides/slide2.xml" Id="Rfc77ab6bdf11436b" /><Relationship Type="http://schemas.openxmlformats.org/officeDocument/2006/relationships/slide" Target="/ppt/slides/slide3.xml" Id="Rec6c64c697c24db7" /><Relationship Type="http://schemas.openxmlformats.org/officeDocument/2006/relationships/slide" Target="/ppt/slides/slide4.xml" Id="Re5962c0a011a4c43" /><Relationship Type="http://schemas.openxmlformats.org/officeDocument/2006/relationships/slide" Target="/ppt/slides/slide5.xml" Id="R3dc4e3edd79349e7" /><Relationship Type="http://schemas.openxmlformats.org/officeDocument/2006/relationships/slide" Target="/ppt/slides/slide6.xml" Id="R27bc002f0f3c493b" /><Relationship Type="http://schemas.openxmlformats.org/officeDocument/2006/relationships/slide" Target="/ppt/slides/slide7.xml" Id="R43de9cd5c0aa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25256c04c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3a0adba84417" /><Relationship Type="http://schemas.openxmlformats.org/officeDocument/2006/relationships/theme" Target="/ppt/slideMasters/theme/theme1.xml" Id="R48bdaae05fec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13a0adba8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2d2bea042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38efc4f5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c0f91b235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86a97641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2a58b890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22c702ec4e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ebc792c00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