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2af02c9c604f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d4390726a9491f"/>
  </p:sldMasterIdLst>
  <p:sldIdLst>
    <p:sldId xmlns:r="http://schemas.openxmlformats.org/officeDocument/2006/relationships" id="256" r:id="Rc57f222f03c2469f"/>
    <p:sldId xmlns:r="http://schemas.openxmlformats.org/officeDocument/2006/relationships" id="257" r:id="Rc281dabfc57a4d47"/>
    <p:sldId xmlns:r="http://schemas.openxmlformats.org/officeDocument/2006/relationships" id="258" r:id="R112ce0e3d737498b"/>
    <p:sldId xmlns:r="http://schemas.openxmlformats.org/officeDocument/2006/relationships" id="259" r:id="Rda0b2584b33247e7"/>
    <p:sldId xmlns:r="http://schemas.openxmlformats.org/officeDocument/2006/relationships" id="260" r:id="Re93a59c020a54913"/>
    <p:sldId xmlns:r="http://schemas.openxmlformats.org/officeDocument/2006/relationships" id="261" r:id="Rb0b6d6b8b4f34fdf"/>
    <p:sldId xmlns:r="http://schemas.openxmlformats.org/officeDocument/2006/relationships" id="262" r:id="R0d8085710a8a4c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d4390726a9491f" /><Relationship Type="http://schemas.openxmlformats.org/officeDocument/2006/relationships/slide" Target="/ppt/slides/slide1.xml" Id="Rc57f222f03c2469f" /><Relationship Type="http://schemas.openxmlformats.org/officeDocument/2006/relationships/slide" Target="/ppt/slides/slide2.xml" Id="Rc281dabfc57a4d47" /><Relationship Type="http://schemas.openxmlformats.org/officeDocument/2006/relationships/slide" Target="/ppt/slides/slide3.xml" Id="R112ce0e3d737498b" /><Relationship Type="http://schemas.openxmlformats.org/officeDocument/2006/relationships/slide" Target="/ppt/slides/slide4.xml" Id="Rda0b2584b33247e7" /><Relationship Type="http://schemas.openxmlformats.org/officeDocument/2006/relationships/slide" Target="/ppt/slides/slide5.xml" Id="Re93a59c020a54913" /><Relationship Type="http://schemas.openxmlformats.org/officeDocument/2006/relationships/slide" Target="/ppt/slides/slide6.xml" Id="Rb0b6d6b8b4f34fdf" /><Relationship Type="http://schemas.openxmlformats.org/officeDocument/2006/relationships/slide" Target="/ppt/slides/slide7.xml" Id="R0d8085710a8a4c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f8d20a4f3d49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7bbcbe66f4485" /><Relationship Type="http://schemas.openxmlformats.org/officeDocument/2006/relationships/theme" Target="/ppt/slideMasters/theme/theme1.xml" Id="Rbb80c400ad4449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57bbcbe66f44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8e38ebbc543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2dcc6fa8b48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fa26462ee4a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32a0dd4864b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d1331d06d49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46ffcf06247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7d9c9492d4a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ANWI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ANWI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ANWI HOLDING AS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ANWI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ANWI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ANWI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−362 354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768 431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1 238 899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1 869 138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ANWI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WINDSVOLL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ANWI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Tinnekasin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3681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989 224 255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ANWI HOLDING AS</a:t>
            </a:r>
          </a:p>
        </p:txBody>
      </p:sp>
    </p:spTree>
  </p:cSld>
  <p:clrMapOvr>
    <a:masterClrMapping xmlns:a="http://schemas.openxmlformats.org/drawingml/2006/main"/>
  </p:clrMapOvr>
</p:sld>
</file>