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104cd7599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5422ef326448a"/>
  </p:sldMasterIdLst>
  <p:sldIdLst>
    <p:sldId xmlns:r="http://schemas.openxmlformats.org/officeDocument/2006/relationships" id="256" r:id="R29ee1a5096b64725"/>
    <p:sldId xmlns:r="http://schemas.openxmlformats.org/officeDocument/2006/relationships" id="257" r:id="R01ded8cfea0248eb"/>
    <p:sldId xmlns:r="http://schemas.openxmlformats.org/officeDocument/2006/relationships" id="258" r:id="Rbfe21ea9f1784ab0"/>
    <p:sldId xmlns:r="http://schemas.openxmlformats.org/officeDocument/2006/relationships" id="259" r:id="R9a932ab67ff34100"/>
    <p:sldId xmlns:r="http://schemas.openxmlformats.org/officeDocument/2006/relationships" id="260" r:id="Ra70539a49bef480c"/>
    <p:sldId xmlns:r="http://schemas.openxmlformats.org/officeDocument/2006/relationships" id="261" r:id="R361b4c5ffeaa4064"/>
    <p:sldId xmlns:r="http://schemas.openxmlformats.org/officeDocument/2006/relationships" id="262" r:id="Rb7dbf5b8bc7b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5422ef326448a" /><Relationship Type="http://schemas.openxmlformats.org/officeDocument/2006/relationships/slide" Target="/ppt/slides/slide1.xml" Id="R29ee1a5096b64725" /><Relationship Type="http://schemas.openxmlformats.org/officeDocument/2006/relationships/slide" Target="/ppt/slides/slide2.xml" Id="R01ded8cfea0248eb" /><Relationship Type="http://schemas.openxmlformats.org/officeDocument/2006/relationships/slide" Target="/ppt/slides/slide3.xml" Id="Rbfe21ea9f1784ab0" /><Relationship Type="http://schemas.openxmlformats.org/officeDocument/2006/relationships/slide" Target="/ppt/slides/slide4.xml" Id="R9a932ab67ff34100" /><Relationship Type="http://schemas.openxmlformats.org/officeDocument/2006/relationships/slide" Target="/ppt/slides/slide5.xml" Id="Ra70539a49bef480c" /><Relationship Type="http://schemas.openxmlformats.org/officeDocument/2006/relationships/slide" Target="/ppt/slides/slide6.xml" Id="R361b4c5ffeaa4064" /><Relationship Type="http://schemas.openxmlformats.org/officeDocument/2006/relationships/slide" Target="/ppt/slides/slide7.xml" Id="Rb7dbf5b8bc7b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1d6902c87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b4ddba1e496f" /><Relationship Type="http://schemas.openxmlformats.org/officeDocument/2006/relationships/theme" Target="/ppt/slideMasters/theme/theme1.xml" Id="R00d41eccca47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5b4ddba1e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4642f819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f765d155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038caf21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ef59dae98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7141aed8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987f4f938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7e6665fa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PROCESS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PROCESS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80 082 657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84 712 740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PLF AS  –  52,2 %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NERANO AS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RAMOVEST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HOLDING AS  –  10,3 %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PROCESS HOLDING AS</a:t>
            </a:r>
          </a:p>
        </p:txBody>
      </p:sp>
    </p:spTree>
  </p:cSld>
  <p:clrMapOvr>
    <a:masterClrMapping xmlns:a="http://schemas.openxmlformats.org/drawingml/2006/main"/>
  </p:clrMapOvr>
</p:sld>
</file>