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f7d411308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6f16271f0429f"/>
  </p:sldMasterIdLst>
  <p:sldIdLst>
    <p:sldId xmlns:r="http://schemas.openxmlformats.org/officeDocument/2006/relationships" id="256" r:id="Rb36c8444f3d6469a"/>
    <p:sldId xmlns:r="http://schemas.openxmlformats.org/officeDocument/2006/relationships" id="257" r:id="Rd588737f0e364e3f"/>
    <p:sldId xmlns:r="http://schemas.openxmlformats.org/officeDocument/2006/relationships" id="258" r:id="R0cd4880f93eb41f3"/>
    <p:sldId xmlns:r="http://schemas.openxmlformats.org/officeDocument/2006/relationships" id="259" r:id="R30687592e5194385"/>
    <p:sldId xmlns:r="http://schemas.openxmlformats.org/officeDocument/2006/relationships" id="260" r:id="R12041fcc67bc4716"/>
    <p:sldId xmlns:r="http://schemas.openxmlformats.org/officeDocument/2006/relationships" id="261" r:id="R03bb324e556e4832"/>
    <p:sldId xmlns:r="http://schemas.openxmlformats.org/officeDocument/2006/relationships" id="262" r:id="R5342bd822b6f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6f16271f0429f" /><Relationship Type="http://schemas.openxmlformats.org/officeDocument/2006/relationships/slide" Target="/ppt/slides/slide1.xml" Id="Rb36c8444f3d6469a" /><Relationship Type="http://schemas.openxmlformats.org/officeDocument/2006/relationships/slide" Target="/ppt/slides/slide2.xml" Id="Rd588737f0e364e3f" /><Relationship Type="http://schemas.openxmlformats.org/officeDocument/2006/relationships/slide" Target="/ppt/slides/slide3.xml" Id="R0cd4880f93eb41f3" /><Relationship Type="http://schemas.openxmlformats.org/officeDocument/2006/relationships/slide" Target="/ppt/slides/slide4.xml" Id="R30687592e5194385" /><Relationship Type="http://schemas.openxmlformats.org/officeDocument/2006/relationships/slide" Target="/ppt/slides/slide5.xml" Id="R12041fcc67bc4716" /><Relationship Type="http://schemas.openxmlformats.org/officeDocument/2006/relationships/slide" Target="/ppt/slides/slide6.xml" Id="R03bb324e556e4832" /><Relationship Type="http://schemas.openxmlformats.org/officeDocument/2006/relationships/slide" Target="/ppt/slides/slide7.xml" Id="R5342bd822b6f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0120009bb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912d91b7436d" /><Relationship Type="http://schemas.openxmlformats.org/officeDocument/2006/relationships/theme" Target="/ppt/slideMasters/theme/theme1.xml" Id="R5aaa718e89f3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6912d91b7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a94465b7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3bafe6ba0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d2858aae1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49a4d663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d736604f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0dc22641d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ec0101e61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EKSPERT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EKSPERT GRUPPEN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18 762 513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TOREKÅSA ODDGEIR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Grivivegen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EKSPERT GRUPPEN AS</a:t>
            </a:r>
          </a:p>
        </p:txBody>
      </p:sp>
    </p:spTree>
  </p:cSld>
  <p:clrMapOvr>
    <a:masterClrMapping xmlns:a="http://schemas.openxmlformats.org/drawingml/2006/main"/>
  </p:clrMapOvr>
</p:sld>
</file>