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595fe5bc7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e5f7f1c714625"/>
  </p:sldMasterIdLst>
  <p:sldIdLst>
    <p:sldId xmlns:r="http://schemas.openxmlformats.org/officeDocument/2006/relationships" id="256" r:id="Rf6b133eaf9fb4b52"/>
    <p:sldId xmlns:r="http://schemas.openxmlformats.org/officeDocument/2006/relationships" id="257" r:id="R95746b44e1034d68"/>
    <p:sldId xmlns:r="http://schemas.openxmlformats.org/officeDocument/2006/relationships" id="258" r:id="R7aab1f456f254c97"/>
    <p:sldId xmlns:r="http://schemas.openxmlformats.org/officeDocument/2006/relationships" id="259" r:id="R186b8539d4514a4e"/>
    <p:sldId xmlns:r="http://schemas.openxmlformats.org/officeDocument/2006/relationships" id="260" r:id="R92a624d4466f4ba3"/>
    <p:sldId xmlns:r="http://schemas.openxmlformats.org/officeDocument/2006/relationships" id="261" r:id="R05a52c264ff74d09"/>
    <p:sldId xmlns:r="http://schemas.openxmlformats.org/officeDocument/2006/relationships" id="262" r:id="Ra0f752c6bc32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e5f7f1c714625" /><Relationship Type="http://schemas.openxmlformats.org/officeDocument/2006/relationships/slide" Target="/ppt/slides/slide1.xml" Id="Rf6b133eaf9fb4b52" /><Relationship Type="http://schemas.openxmlformats.org/officeDocument/2006/relationships/slide" Target="/ppt/slides/slide2.xml" Id="R95746b44e1034d68" /><Relationship Type="http://schemas.openxmlformats.org/officeDocument/2006/relationships/slide" Target="/ppt/slides/slide3.xml" Id="R7aab1f456f254c97" /><Relationship Type="http://schemas.openxmlformats.org/officeDocument/2006/relationships/slide" Target="/ppt/slides/slide4.xml" Id="R186b8539d4514a4e" /><Relationship Type="http://schemas.openxmlformats.org/officeDocument/2006/relationships/slide" Target="/ppt/slides/slide5.xml" Id="R92a624d4466f4ba3" /><Relationship Type="http://schemas.openxmlformats.org/officeDocument/2006/relationships/slide" Target="/ppt/slides/slide6.xml" Id="R05a52c264ff74d09" /><Relationship Type="http://schemas.openxmlformats.org/officeDocument/2006/relationships/slide" Target="/ppt/slides/slide7.xml" Id="Ra0f752c6bc32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f8ecb671e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8a71153e54167" /><Relationship Type="http://schemas.openxmlformats.org/officeDocument/2006/relationships/theme" Target="/ppt/slideMasters/theme/theme1.xml" Id="Rb8771010a702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8a71153e5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324b039bb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7d21ead4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ebd921b83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b236b6f6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b1f15a864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9422a4aa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cf23bfda8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SÆTRE HOLDING AS ble etablert [år] og holder til i Vigra.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34 497 938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34 522 398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SÆTRE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SÆTRE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SÆTRE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Borniteigen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6040 Vigra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