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951bde84e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6951518b640f8"/>
  </p:sldMasterIdLst>
  <p:sldIdLst>
    <p:sldId xmlns:r="http://schemas.openxmlformats.org/officeDocument/2006/relationships" id="256" r:id="Re344e0ba7073464c"/>
    <p:sldId xmlns:r="http://schemas.openxmlformats.org/officeDocument/2006/relationships" id="257" r:id="R84d8d614611c48b3"/>
    <p:sldId xmlns:r="http://schemas.openxmlformats.org/officeDocument/2006/relationships" id="258" r:id="R050c038cbfab4f4a"/>
    <p:sldId xmlns:r="http://schemas.openxmlformats.org/officeDocument/2006/relationships" id="259" r:id="R93776f1d6e0547b9"/>
    <p:sldId xmlns:r="http://schemas.openxmlformats.org/officeDocument/2006/relationships" id="260" r:id="R5595b5ade08c457e"/>
    <p:sldId xmlns:r="http://schemas.openxmlformats.org/officeDocument/2006/relationships" id="261" r:id="Rbf14d346d03a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6951518b640f8" /><Relationship Type="http://schemas.openxmlformats.org/officeDocument/2006/relationships/slide" Target="/ppt/slides/slide1.xml" Id="Re344e0ba7073464c" /><Relationship Type="http://schemas.openxmlformats.org/officeDocument/2006/relationships/slide" Target="/ppt/slides/slide2.xml" Id="R84d8d614611c48b3" /><Relationship Type="http://schemas.openxmlformats.org/officeDocument/2006/relationships/slide" Target="/ppt/slides/slide3.xml" Id="R050c038cbfab4f4a" /><Relationship Type="http://schemas.openxmlformats.org/officeDocument/2006/relationships/slide" Target="/ppt/slides/slide4.xml" Id="R93776f1d6e0547b9" /><Relationship Type="http://schemas.openxmlformats.org/officeDocument/2006/relationships/slide" Target="/ppt/slides/slide5.xml" Id="R5595b5ade08c457e" /><Relationship Type="http://schemas.openxmlformats.org/officeDocument/2006/relationships/slide" Target="/ppt/slides/slide6.xml" Id="Rbf14d346d03a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971740977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5db1c1c274a4b" /><Relationship Type="http://schemas.openxmlformats.org/officeDocument/2006/relationships/theme" Target="/ppt/slideMasters/theme/theme1.xml" Id="R5015aabf283c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5db1c1c27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48490cd5d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212363bf1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9e0208b80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46e3fc08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efd53d942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2b39d64d7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86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