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42d996c15046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80302e64eb49b1"/>
  </p:sldMasterIdLst>
  <p:sldIdLst>
    <p:sldId xmlns:r="http://schemas.openxmlformats.org/officeDocument/2006/relationships" id="256" r:id="Rac1275ef58c44a13"/>
    <p:sldId xmlns:r="http://schemas.openxmlformats.org/officeDocument/2006/relationships" id="257" r:id="Ra9b7c156c099463a"/>
    <p:sldId xmlns:r="http://schemas.openxmlformats.org/officeDocument/2006/relationships" id="258" r:id="Ra7b7bc70390b4bfd"/>
    <p:sldId xmlns:r="http://schemas.openxmlformats.org/officeDocument/2006/relationships" id="259" r:id="R5afa330cfc5445ba"/>
    <p:sldId xmlns:r="http://schemas.openxmlformats.org/officeDocument/2006/relationships" id="260" r:id="Rb779b20797eb4255"/>
    <p:sldId xmlns:r="http://schemas.openxmlformats.org/officeDocument/2006/relationships" id="261" r:id="R8c48840360444bbe"/>
    <p:sldId xmlns:r="http://schemas.openxmlformats.org/officeDocument/2006/relationships" id="262" r:id="R331139d6f3d44f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0302e64eb49b1" /><Relationship Type="http://schemas.openxmlformats.org/officeDocument/2006/relationships/slide" Target="/ppt/slides/slide1.xml" Id="Rac1275ef58c44a13" /><Relationship Type="http://schemas.openxmlformats.org/officeDocument/2006/relationships/slide" Target="/ppt/slides/slide2.xml" Id="Ra9b7c156c099463a" /><Relationship Type="http://schemas.openxmlformats.org/officeDocument/2006/relationships/slide" Target="/ppt/slides/slide3.xml" Id="Ra7b7bc70390b4bfd" /><Relationship Type="http://schemas.openxmlformats.org/officeDocument/2006/relationships/slide" Target="/ppt/slides/slide4.xml" Id="R5afa330cfc5445ba" /><Relationship Type="http://schemas.openxmlformats.org/officeDocument/2006/relationships/slide" Target="/ppt/slides/slide5.xml" Id="Rb779b20797eb4255" /><Relationship Type="http://schemas.openxmlformats.org/officeDocument/2006/relationships/slide" Target="/ppt/slides/slide6.xml" Id="R8c48840360444bbe" /><Relationship Type="http://schemas.openxmlformats.org/officeDocument/2006/relationships/slide" Target="/ppt/slides/slide7.xml" Id="R331139d6f3d44f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e74554f7948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61be8131a402e" /><Relationship Type="http://schemas.openxmlformats.org/officeDocument/2006/relationships/theme" Target="/ppt/slideMasters/theme/theme1.xml" Id="R3f2863f84e464b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f61be8131a40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594059c3a43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b9ab1a38840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63d646fe14d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b6f8a2a394b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32366e58046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762bdd41647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191b472f245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FAMN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FAMN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950 968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13 226 168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13 324 739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KYTE PER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Koglehaugen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86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FAMN AS</a:t>
            </a:r>
          </a:p>
        </p:txBody>
      </p:sp>
    </p:spTree>
  </p:cSld>
  <p:clrMapOvr>
    <a:masterClrMapping xmlns:a="http://schemas.openxmlformats.org/drawingml/2006/main"/>
  </p:clrMapOvr>
</p:sld>
</file>