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325d41bf5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1d3d7475f4c88"/>
  </p:sldMasterIdLst>
  <p:sldIdLst>
    <p:sldId xmlns:r="http://schemas.openxmlformats.org/officeDocument/2006/relationships" id="256" r:id="R5fb5a8a7c3f74b97"/>
    <p:sldId xmlns:r="http://schemas.openxmlformats.org/officeDocument/2006/relationships" id="257" r:id="R324bdae9d9a6441d"/>
    <p:sldId xmlns:r="http://schemas.openxmlformats.org/officeDocument/2006/relationships" id="258" r:id="R37fa58b9d1304117"/>
    <p:sldId xmlns:r="http://schemas.openxmlformats.org/officeDocument/2006/relationships" id="259" r:id="R51002822d3454ca7"/>
    <p:sldId xmlns:r="http://schemas.openxmlformats.org/officeDocument/2006/relationships" id="260" r:id="Rf9e81d2e150e4185"/>
    <p:sldId xmlns:r="http://schemas.openxmlformats.org/officeDocument/2006/relationships" id="261" r:id="R5f57591ab12d45bb"/>
    <p:sldId xmlns:r="http://schemas.openxmlformats.org/officeDocument/2006/relationships" id="262" r:id="Rb6025480b0e8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1d3d7475f4c88" /><Relationship Type="http://schemas.openxmlformats.org/officeDocument/2006/relationships/slide" Target="/ppt/slides/slide1.xml" Id="R5fb5a8a7c3f74b97" /><Relationship Type="http://schemas.openxmlformats.org/officeDocument/2006/relationships/slide" Target="/ppt/slides/slide2.xml" Id="R324bdae9d9a6441d" /><Relationship Type="http://schemas.openxmlformats.org/officeDocument/2006/relationships/slide" Target="/ppt/slides/slide3.xml" Id="R37fa58b9d1304117" /><Relationship Type="http://schemas.openxmlformats.org/officeDocument/2006/relationships/slide" Target="/ppt/slides/slide4.xml" Id="R51002822d3454ca7" /><Relationship Type="http://schemas.openxmlformats.org/officeDocument/2006/relationships/slide" Target="/ppt/slides/slide5.xml" Id="Rf9e81d2e150e4185" /><Relationship Type="http://schemas.openxmlformats.org/officeDocument/2006/relationships/slide" Target="/ppt/slides/slide6.xml" Id="R5f57591ab12d45bb" /><Relationship Type="http://schemas.openxmlformats.org/officeDocument/2006/relationships/slide" Target="/ppt/slides/slide7.xml" Id="Rb6025480b0e8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b03b1351f49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69e3e0d794249" /><Relationship Type="http://schemas.openxmlformats.org/officeDocument/2006/relationships/theme" Target="/ppt/slideMasters/theme/theme1.xml" Id="Rf82472858ceb4c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69e3e0d79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6e51355274c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d447bbecf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ee2b9abd94c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1fb4ebe4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8d5accfee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d106c777746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a9ce9fbc343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VITABONA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VITABONA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29 264 825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29 437 591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ANNE-SOFIE HØYDALSVIK HATLEN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ELIAS HØYDALSVIK JØRSTAD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HØYDALSVIK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ANDERS JØRSTAD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ANDERS JØRSTAD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 MARIE AASEBØ JØRSTAD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Mario Caprinos vei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