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8de8c33f2a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550a74705e41d1"/>
  </p:sldMasterIdLst>
  <p:sldIdLst>
    <p:sldId xmlns:r="http://schemas.openxmlformats.org/officeDocument/2006/relationships" id="256" r:id="Raca990275b0b4f13"/>
    <p:sldId xmlns:r="http://schemas.openxmlformats.org/officeDocument/2006/relationships" id="257" r:id="R9e159f8688984e41"/>
    <p:sldId xmlns:r="http://schemas.openxmlformats.org/officeDocument/2006/relationships" id="258" r:id="Reb859866182d45f2"/>
    <p:sldId xmlns:r="http://schemas.openxmlformats.org/officeDocument/2006/relationships" id="259" r:id="R1f940350c60045a6"/>
    <p:sldId xmlns:r="http://schemas.openxmlformats.org/officeDocument/2006/relationships" id="260" r:id="R63167f7ef39d4b3f"/>
    <p:sldId xmlns:r="http://schemas.openxmlformats.org/officeDocument/2006/relationships" id="261" r:id="R924f277806894043"/>
    <p:sldId xmlns:r="http://schemas.openxmlformats.org/officeDocument/2006/relationships" id="262" r:id="R43b650babe1e4a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50a74705e41d1" /><Relationship Type="http://schemas.openxmlformats.org/officeDocument/2006/relationships/slide" Target="/ppt/slides/slide1.xml" Id="Raca990275b0b4f13" /><Relationship Type="http://schemas.openxmlformats.org/officeDocument/2006/relationships/slide" Target="/ppt/slides/slide2.xml" Id="R9e159f8688984e41" /><Relationship Type="http://schemas.openxmlformats.org/officeDocument/2006/relationships/slide" Target="/ppt/slides/slide3.xml" Id="Reb859866182d45f2" /><Relationship Type="http://schemas.openxmlformats.org/officeDocument/2006/relationships/slide" Target="/ppt/slides/slide4.xml" Id="R1f940350c60045a6" /><Relationship Type="http://schemas.openxmlformats.org/officeDocument/2006/relationships/slide" Target="/ppt/slides/slide5.xml" Id="R63167f7ef39d4b3f" /><Relationship Type="http://schemas.openxmlformats.org/officeDocument/2006/relationships/slide" Target="/ppt/slides/slide6.xml" Id="R924f277806894043" /><Relationship Type="http://schemas.openxmlformats.org/officeDocument/2006/relationships/slide" Target="/ppt/slides/slide7.xml" Id="R43b650babe1e4a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74848f953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0de5394f141a7" /><Relationship Type="http://schemas.openxmlformats.org/officeDocument/2006/relationships/theme" Target="/ppt/slideMasters/theme/theme1.xml" Id="R18db105b63384c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50de5394f1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6653dadce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03c7fc64348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c7d5a5ea544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ffbf990b745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f5490407c44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0faa8512c4b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3d581977e4e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SKAJEM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SKAJEM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SKAJEM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SKAJEM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SKAJEM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SKAJEM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−1 064 339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48 840 276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234 587 336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265 716 468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SKAJEM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JALOMI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SKACO II AS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SKACO II AS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SKAJEM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96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989 226 150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SKAJEM HOLDING AS</a:t>
            </a:r>
          </a:p>
        </p:txBody>
      </p:sp>
    </p:spTree>
  </p:cSld>
  <p:clrMapOvr>
    <a:masterClrMapping xmlns:a="http://schemas.openxmlformats.org/drawingml/2006/main"/>
  </p:clrMapOvr>
</p:sld>
</file>