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06e7fb6a8940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be984ac8ac43d7"/>
  </p:sldMasterIdLst>
  <p:sldIdLst>
    <p:sldId xmlns:r="http://schemas.openxmlformats.org/officeDocument/2006/relationships" id="256" r:id="R1452ebdaa9e948e3"/>
    <p:sldId xmlns:r="http://schemas.openxmlformats.org/officeDocument/2006/relationships" id="257" r:id="R02d4eae687284b80"/>
    <p:sldId xmlns:r="http://schemas.openxmlformats.org/officeDocument/2006/relationships" id="258" r:id="Rdeb5398008274cd4"/>
    <p:sldId xmlns:r="http://schemas.openxmlformats.org/officeDocument/2006/relationships" id="259" r:id="Reb98a76539eb42c9"/>
    <p:sldId xmlns:r="http://schemas.openxmlformats.org/officeDocument/2006/relationships" id="260" r:id="Rcc1efa5ff82045f5"/>
    <p:sldId xmlns:r="http://schemas.openxmlformats.org/officeDocument/2006/relationships" id="261" r:id="Rf3a444a53b234659"/>
    <p:sldId xmlns:r="http://schemas.openxmlformats.org/officeDocument/2006/relationships" id="262" r:id="R3beb3904892142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be984ac8ac43d7" /><Relationship Type="http://schemas.openxmlformats.org/officeDocument/2006/relationships/slide" Target="/ppt/slides/slide1.xml" Id="R1452ebdaa9e948e3" /><Relationship Type="http://schemas.openxmlformats.org/officeDocument/2006/relationships/slide" Target="/ppt/slides/slide2.xml" Id="R02d4eae687284b80" /><Relationship Type="http://schemas.openxmlformats.org/officeDocument/2006/relationships/slide" Target="/ppt/slides/slide3.xml" Id="Rdeb5398008274cd4" /><Relationship Type="http://schemas.openxmlformats.org/officeDocument/2006/relationships/slide" Target="/ppt/slides/slide4.xml" Id="Reb98a76539eb42c9" /><Relationship Type="http://schemas.openxmlformats.org/officeDocument/2006/relationships/slide" Target="/ppt/slides/slide5.xml" Id="Rcc1efa5ff82045f5" /><Relationship Type="http://schemas.openxmlformats.org/officeDocument/2006/relationships/slide" Target="/ppt/slides/slide6.xml" Id="Rf3a444a53b234659" /><Relationship Type="http://schemas.openxmlformats.org/officeDocument/2006/relationships/slide" Target="/ppt/slides/slide7.xml" Id="R3beb3904892142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b55df1ce4847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e233c605240d2" /><Relationship Type="http://schemas.openxmlformats.org/officeDocument/2006/relationships/theme" Target="/ppt/slideMasters/theme/theme1.xml" Id="R1b8b506cb2f944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fe233c605240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63de6358049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2b9cc1dc54e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e743b5f8641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4ed95f4b945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3c6c215ff43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c80bbf3d045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f68ac007d4b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932 343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42 429 258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50 968 112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SØNNICHSEN KROGSRUD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SØNNICHSEN KROGSRUD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Krogsrud, Tidemands gate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989 226 479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AS</a:t>
            </a:r>
          </a:p>
        </p:txBody>
      </p:sp>
    </p:spTree>
  </p:cSld>
  <p:clrMapOvr>
    <a:masterClrMapping xmlns:a="http://schemas.openxmlformats.org/drawingml/2006/main"/>
  </p:clrMapOvr>
</p:sld>
</file>