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e3c9a39c8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1cd4f2f09478e"/>
  </p:sldMasterIdLst>
  <p:sldIdLst>
    <p:sldId xmlns:r="http://schemas.openxmlformats.org/officeDocument/2006/relationships" id="256" r:id="Rbdab5806226c4ca1"/>
    <p:sldId xmlns:r="http://schemas.openxmlformats.org/officeDocument/2006/relationships" id="257" r:id="R68fc1b18937448bf"/>
    <p:sldId xmlns:r="http://schemas.openxmlformats.org/officeDocument/2006/relationships" id="258" r:id="R640c098d1c084925"/>
    <p:sldId xmlns:r="http://schemas.openxmlformats.org/officeDocument/2006/relationships" id="259" r:id="Rdf2f60c981654087"/>
    <p:sldId xmlns:r="http://schemas.openxmlformats.org/officeDocument/2006/relationships" id="260" r:id="R93635067605c4c4b"/>
    <p:sldId xmlns:r="http://schemas.openxmlformats.org/officeDocument/2006/relationships" id="261" r:id="Rf1fd29ef6283462f"/>
    <p:sldId xmlns:r="http://schemas.openxmlformats.org/officeDocument/2006/relationships" id="262" r:id="R431eb0d1931b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1cd4f2f09478e" /><Relationship Type="http://schemas.openxmlformats.org/officeDocument/2006/relationships/slide" Target="/ppt/slides/slide1.xml" Id="Rbdab5806226c4ca1" /><Relationship Type="http://schemas.openxmlformats.org/officeDocument/2006/relationships/slide" Target="/ppt/slides/slide2.xml" Id="R68fc1b18937448bf" /><Relationship Type="http://schemas.openxmlformats.org/officeDocument/2006/relationships/slide" Target="/ppt/slides/slide3.xml" Id="R640c098d1c084925" /><Relationship Type="http://schemas.openxmlformats.org/officeDocument/2006/relationships/slide" Target="/ppt/slides/slide4.xml" Id="Rdf2f60c981654087" /><Relationship Type="http://schemas.openxmlformats.org/officeDocument/2006/relationships/slide" Target="/ppt/slides/slide5.xml" Id="R93635067605c4c4b" /><Relationship Type="http://schemas.openxmlformats.org/officeDocument/2006/relationships/slide" Target="/ppt/slides/slide6.xml" Id="Rf1fd29ef6283462f" /><Relationship Type="http://schemas.openxmlformats.org/officeDocument/2006/relationships/slide" Target="/ppt/slides/slide7.xml" Id="R431eb0d1931b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493767ce4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b485ab894d5f" /><Relationship Type="http://schemas.openxmlformats.org/officeDocument/2006/relationships/theme" Target="/ppt/slideMasters/theme/theme1.xml" Id="R81e9ddcaeb71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ab485ab89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3d75b1a4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f09d5ad9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e12ffc15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cb99ea90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198d2e158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4ffb0f33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12c6b24c1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 HELLAND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HELLAND HOLDING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7 350 911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HELLAND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AARNES LYSSAND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HELLAND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SYNNEVA HELLAND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