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03e883884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a725972e94ed6"/>
  </p:sldMasterIdLst>
  <p:sldIdLst>
    <p:sldId xmlns:r="http://schemas.openxmlformats.org/officeDocument/2006/relationships" id="256" r:id="R015e56c958b14659"/>
    <p:sldId xmlns:r="http://schemas.openxmlformats.org/officeDocument/2006/relationships" id="257" r:id="Rdf851c9d6c084927"/>
    <p:sldId xmlns:r="http://schemas.openxmlformats.org/officeDocument/2006/relationships" id="258" r:id="R8547108e35ec487f"/>
    <p:sldId xmlns:r="http://schemas.openxmlformats.org/officeDocument/2006/relationships" id="259" r:id="Re78aa38f8323408d"/>
    <p:sldId xmlns:r="http://schemas.openxmlformats.org/officeDocument/2006/relationships" id="260" r:id="R247aa52befa44225"/>
    <p:sldId xmlns:r="http://schemas.openxmlformats.org/officeDocument/2006/relationships" id="261" r:id="R7e398db96f034252"/>
    <p:sldId xmlns:r="http://schemas.openxmlformats.org/officeDocument/2006/relationships" id="262" r:id="Rd0a9d729119d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a725972e94ed6" /><Relationship Type="http://schemas.openxmlformats.org/officeDocument/2006/relationships/slide" Target="/ppt/slides/slide1.xml" Id="R015e56c958b14659" /><Relationship Type="http://schemas.openxmlformats.org/officeDocument/2006/relationships/slide" Target="/ppt/slides/slide2.xml" Id="Rdf851c9d6c084927" /><Relationship Type="http://schemas.openxmlformats.org/officeDocument/2006/relationships/slide" Target="/ppt/slides/slide3.xml" Id="R8547108e35ec487f" /><Relationship Type="http://schemas.openxmlformats.org/officeDocument/2006/relationships/slide" Target="/ppt/slides/slide4.xml" Id="Re78aa38f8323408d" /><Relationship Type="http://schemas.openxmlformats.org/officeDocument/2006/relationships/slide" Target="/ppt/slides/slide5.xml" Id="R247aa52befa44225" /><Relationship Type="http://schemas.openxmlformats.org/officeDocument/2006/relationships/slide" Target="/ppt/slides/slide6.xml" Id="R7e398db96f034252" /><Relationship Type="http://schemas.openxmlformats.org/officeDocument/2006/relationships/slide" Target="/ppt/slides/slide7.xml" Id="Rd0a9d729119d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0107a93e6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e3f322aa4730" /><Relationship Type="http://schemas.openxmlformats.org/officeDocument/2006/relationships/theme" Target="/ppt/slideMasters/theme/theme1.xml" Id="Rba6e0f3b017f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ae3f322aa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3754d2596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a611d338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4eb7459b0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dfdb1ff7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d1cf4316142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45dce6cc0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17a0e6364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TE-HOLDING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11 163 573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11 487 804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DANIELLE ESPERANCE SERRA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GÅSKJENN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 GÅSKJENN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ANDREAS GÅSKJENN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TE-HOLDING AS</a:t>
            </a:r>
          </a:p>
        </p:txBody>
      </p:sp>
    </p:spTree>
  </p:cSld>
  <p:clrMapOvr>
    <a:masterClrMapping xmlns:a="http://schemas.openxmlformats.org/drawingml/2006/main"/>
  </p:clrMapOvr>
</p:sld>
</file>