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46be8d9f4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66ba9419f4b89"/>
  </p:sldMasterIdLst>
  <p:sldIdLst>
    <p:sldId xmlns:r="http://schemas.openxmlformats.org/officeDocument/2006/relationships" id="256" r:id="R993c90c32c7e4731"/>
    <p:sldId xmlns:r="http://schemas.openxmlformats.org/officeDocument/2006/relationships" id="257" r:id="R2c643891f67e47ad"/>
    <p:sldId xmlns:r="http://schemas.openxmlformats.org/officeDocument/2006/relationships" id="258" r:id="R45f25db30a1848bd"/>
    <p:sldId xmlns:r="http://schemas.openxmlformats.org/officeDocument/2006/relationships" id="259" r:id="Re2db057888164b47"/>
    <p:sldId xmlns:r="http://schemas.openxmlformats.org/officeDocument/2006/relationships" id="260" r:id="R48d64176b54342ad"/>
    <p:sldId xmlns:r="http://schemas.openxmlformats.org/officeDocument/2006/relationships" id="261" r:id="R44e72d2bc97f42bf"/>
    <p:sldId xmlns:r="http://schemas.openxmlformats.org/officeDocument/2006/relationships" id="262" r:id="Rfc39fbd77a4a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66ba9419f4b89" /><Relationship Type="http://schemas.openxmlformats.org/officeDocument/2006/relationships/slide" Target="/ppt/slides/slide1.xml" Id="R993c90c32c7e4731" /><Relationship Type="http://schemas.openxmlformats.org/officeDocument/2006/relationships/slide" Target="/ppt/slides/slide2.xml" Id="R2c643891f67e47ad" /><Relationship Type="http://schemas.openxmlformats.org/officeDocument/2006/relationships/slide" Target="/ppt/slides/slide3.xml" Id="R45f25db30a1848bd" /><Relationship Type="http://schemas.openxmlformats.org/officeDocument/2006/relationships/slide" Target="/ppt/slides/slide4.xml" Id="Re2db057888164b47" /><Relationship Type="http://schemas.openxmlformats.org/officeDocument/2006/relationships/slide" Target="/ppt/slides/slide5.xml" Id="R48d64176b54342ad" /><Relationship Type="http://schemas.openxmlformats.org/officeDocument/2006/relationships/slide" Target="/ppt/slides/slide6.xml" Id="R44e72d2bc97f42bf" /><Relationship Type="http://schemas.openxmlformats.org/officeDocument/2006/relationships/slide" Target="/ppt/slides/slide7.xml" Id="Rfc39fbd77a4a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ed2db40fc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e9d75c684f50" /><Relationship Type="http://schemas.openxmlformats.org/officeDocument/2006/relationships/theme" Target="/ppt/slideMasters/theme/theme1.xml" Id="Ra90b3192c4a6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7e9d75c68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c7280b7b2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96475d46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d18bb157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1c0e08fba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9878953c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d57b4fa8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a14d1111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TOOGOOD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Braaten, Kolderups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mari.braaten@gmail.no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