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8f5780b95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b1076dcdb4aab"/>
  </p:sldMasterIdLst>
  <p:sldIdLst>
    <p:sldId xmlns:r="http://schemas.openxmlformats.org/officeDocument/2006/relationships" id="256" r:id="Rf043d609b52140a0"/>
    <p:sldId xmlns:r="http://schemas.openxmlformats.org/officeDocument/2006/relationships" id="257" r:id="R7dbeec1351bd4e88"/>
    <p:sldId xmlns:r="http://schemas.openxmlformats.org/officeDocument/2006/relationships" id="258" r:id="R56ba2d44718a42ab"/>
    <p:sldId xmlns:r="http://schemas.openxmlformats.org/officeDocument/2006/relationships" id="259" r:id="R882474a9de5049e2"/>
    <p:sldId xmlns:r="http://schemas.openxmlformats.org/officeDocument/2006/relationships" id="260" r:id="Racb8022a60cb4e7f"/>
    <p:sldId xmlns:r="http://schemas.openxmlformats.org/officeDocument/2006/relationships" id="261" r:id="Re6c5df7f171040ef"/>
    <p:sldId xmlns:r="http://schemas.openxmlformats.org/officeDocument/2006/relationships" id="262" r:id="R271366bedfdb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b1076dcdb4aab" /><Relationship Type="http://schemas.openxmlformats.org/officeDocument/2006/relationships/slide" Target="/ppt/slides/slide1.xml" Id="Rf043d609b52140a0" /><Relationship Type="http://schemas.openxmlformats.org/officeDocument/2006/relationships/slide" Target="/ppt/slides/slide2.xml" Id="R7dbeec1351bd4e88" /><Relationship Type="http://schemas.openxmlformats.org/officeDocument/2006/relationships/slide" Target="/ppt/slides/slide3.xml" Id="R56ba2d44718a42ab" /><Relationship Type="http://schemas.openxmlformats.org/officeDocument/2006/relationships/slide" Target="/ppt/slides/slide4.xml" Id="R882474a9de5049e2" /><Relationship Type="http://schemas.openxmlformats.org/officeDocument/2006/relationships/slide" Target="/ppt/slides/slide5.xml" Id="Racb8022a60cb4e7f" /><Relationship Type="http://schemas.openxmlformats.org/officeDocument/2006/relationships/slide" Target="/ppt/slides/slide6.xml" Id="Re6c5df7f171040ef" /><Relationship Type="http://schemas.openxmlformats.org/officeDocument/2006/relationships/slide" Target="/ppt/slides/slide7.xml" Id="R271366bedfdb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d170c3e7747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1e131008a4085" /><Relationship Type="http://schemas.openxmlformats.org/officeDocument/2006/relationships/theme" Target="/ppt/slideMasters/theme/theme1.xml" Id="Rb05598c211e2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61e131008a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c53c11a2a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2b650b11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30cadc80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42a3bdfe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fd9d6098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a57bb6d3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4acec11a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BULLS HOLDING AS ble etablert [år] og holder til i Malvik.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6 902 230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JAN HÅKON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JØRGEN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KNUT PETTER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TRINE BULL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Vuluvegen 337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7563 Malvik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BULLS HOLDING AS</a:t>
            </a:r>
          </a:p>
        </p:txBody>
      </p:sp>
    </p:spTree>
  </p:cSld>
  <p:clrMapOvr>
    <a:masterClrMapping xmlns:a="http://schemas.openxmlformats.org/drawingml/2006/main"/>
  </p:clrMapOvr>
</p:sld>
</file>