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588cb76d1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4cece5cb14f53"/>
  </p:sldMasterIdLst>
  <p:sldIdLst>
    <p:sldId xmlns:r="http://schemas.openxmlformats.org/officeDocument/2006/relationships" id="256" r:id="R77c83c865ab04fe0"/>
    <p:sldId xmlns:r="http://schemas.openxmlformats.org/officeDocument/2006/relationships" id="257" r:id="Rd782d6deaaba4c2b"/>
    <p:sldId xmlns:r="http://schemas.openxmlformats.org/officeDocument/2006/relationships" id="258" r:id="Rbbb5187049f44edf"/>
    <p:sldId xmlns:r="http://schemas.openxmlformats.org/officeDocument/2006/relationships" id="259" r:id="R9b35b1c13ab9455a"/>
    <p:sldId xmlns:r="http://schemas.openxmlformats.org/officeDocument/2006/relationships" id="260" r:id="R0cbf3130c5214c88"/>
    <p:sldId xmlns:r="http://schemas.openxmlformats.org/officeDocument/2006/relationships" id="261" r:id="Ra61608aacc144938"/>
    <p:sldId xmlns:r="http://schemas.openxmlformats.org/officeDocument/2006/relationships" id="262" r:id="R8a4e61e65c47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4cece5cb14f53" /><Relationship Type="http://schemas.openxmlformats.org/officeDocument/2006/relationships/slide" Target="/ppt/slides/slide1.xml" Id="R77c83c865ab04fe0" /><Relationship Type="http://schemas.openxmlformats.org/officeDocument/2006/relationships/slide" Target="/ppt/slides/slide2.xml" Id="Rd782d6deaaba4c2b" /><Relationship Type="http://schemas.openxmlformats.org/officeDocument/2006/relationships/slide" Target="/ppt/slides/slide3.xml" Id="Rbbb5187049f44edf" /><Relationship Type="http://schemas.openxmlformats.org/officeDocument/2006/relationships/slide" Target="/ppt/slides/slide4.xml" Id="R9b35b1c13ab9455a" /><Relationship Type="http://schemas.openxmlformats.org/officeDocument/2006/relationships/slide" Target="/ppt/slides/slide5.xml" Id="R0cbf3130c5214c88" /><Relationship Type="http://schemas.openxmlformats.org/officeDocument/2006/relationships/slide" Target="/ppt/slides/slide6.xml" Id="Ra61608aacc144938" /><Relationship Type="http://schemas.openxmlformats.org/officeDocument/2006/relationships/slide" Target="/ppt/slides/slide7.xml" Id="R8a4e61e65c47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ab881672e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78aa54a5d4ad6" /><Relationship Type="http://schemas.openxmlformats.org/officeDocument/2006/relationships/theme" Target="/ppt/slideMasters/theme/theme1.xml" Id="Ra2ce431e892c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78aa54a5d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cccd582d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5e850d66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ddc3dee3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fea9fc8c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4b71b1ce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470597e4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6d302e98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HALVORSEN &amp; JENSVANG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&amp; JENSVANG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Brånåstoppen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&amp; JENSVANG HOLDING AS</a:t>
            </a:r>
          </a:p>
        </p:txBody>
      </p:sp>
    </p:spTree>
  </p:cSld>
  <p:clrMapOvr>
    <a:masterClrMapping xmlns:a="http://schemas.openxmlformats.org/drawingml/2006/main"/>
  </p:clrMapOvr>
</p:sld>
</file>