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2780a37f7b48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6ae3024bac4a1c"/>
  </p:sldMasterIdLst>
  <p:sldIdLst>
    <p:sldId xmlns:r="http://schemas.openxmlformats.org/officeDocument/2006/relationships" id="256" r:id="R8566ea0f3dd642e9"/>
    <p:sldId xmlns:r="http://schemas.openxmlformats.org/officeDocument/2006/relationships" id="257" r:id="R907694c553604ac4"/>
    <p:sldId xmlns:r="http://schemas.openxmlformats.org/officeDocument/2006/relationships" id="258" r:id="Rc25f8b798397441e"/>
    <p:sldId xmlns:r="http://schemas.openxmlformats.org/officeDocument/2006/relationships" id="259" r:id="R09ba4d78868049dd"/>
    <p:sldId xmlns:r="http://schemas.openxmlformats.org/officeDocument/2006/relationships" id="260" r:id="R970dc48f41df459f"/>
    <p:sldId xmlns:r="http://schemas.openxmlformats.org/officeDocument/2006/relationships" id="261" r:id="Rdf590f10e4b149bb"/>
    <p:sldId xmlns:r="http://schemas.openxmlformats.org/officeDocument/2006/relationships" id="262" r:id="Rd5ea19e8bab147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6ae3024bac4a1c" /><Relationship Type="http://schemas.openxmlformats.org/officeDocument/2006/relationships/slide" Target="/ppt/slides/slide1.xml" Id="R8566ea0f3dd642e9" /><Relationship Type="http://schemas.openxmlformats.org/officeDocument/2006/relationships/slide" Target="/ppt/slides/slide2.xml" Id="R907694c553604ac4" /><Relationship Type="http://schemas.openxmlformats.org/officeDocument/2006/relationships/slide" Target="/ppt/slides/slide3.xml" Id="Rc25f8b798397441e" /><Relationship Type="http://schemas.openxmlformats.org/officeDocument/2006/relationships/slide" Target="/ppt/slides/slide4.xml" Id="R09ba4d78868049dd" /><Relationship Type="http://schemas.openxmlformats.org/officeDocument/2006/relationships/slide" Target="/ppt/slides/slide5.xml" Id="R970dc48f41df459f" /><Relationship Type="http://schemas.openxmlformats.org/officeDocument/2006/relationships/slide" Target="/ppt/slides/slide6.xml" Id="Rdf590f10e4b149bb" /><Relationship Type="http://schemas.openxmlformats.org/officeDocument/2006/relationships/slide" Target="/ppt/slides/slide7.xml" Id="Rd5ea19e8bab147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c7b17162c644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276bc04374f3e" /><Relationship Type="http://schemas.openxmlformats.org/officeDocument/2006/relationships/theme" Target="/ppt/slideMasters/theme/theme1.xml" Id="Rd9556904b3084a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6276bc04374f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42dbd52564c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71474e6a547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39a4dabff41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6b7f499f247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6210260324b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9ecb342c34c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108741c2f4c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BORGANO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BORGANO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−103 054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6 362 427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49 888 984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50 452 284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MAGNE BORGEN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MAGNE BORGEN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BORGEN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SYNNE BORGEN  –  22,2 %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Nygaards alle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989 227 599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BORGANO AS</a:t>
            </a:r>
          </a:p>
        </p:txBody>
      </p:sp>
    </p:spTree>
  </p:cSld>
  <p:clrMapOvr>
    <a:masterClrMapping xmlns:a="http://schemas.openxmlformats.org/drawingml/2006/main"/>
  </p:clrMapOvr>
</p:sld>
</file>