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bbc09f978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254163e0a4c8b"/>
  </p:sldMasterIdLst>
  <p:sldIdLst>
    <p:sldId xmlns:r="http://schemas.openxmlformats.org/officeDocument/2006/relationships" id="256" r:id="R8168cf0fcc1c4b7e"/>
    <p:sldId xmlns:r="http://schemas.openxmlformats.org/officeDocument/2006/relationships" id="257" r:id="R8255c5fe3d694e69"/>
    <p:sldId xmlns:r="http://schemas.openxmlformats.org/officeDocument/2006/relationships" id="258" r:id="Rfc7a4f4118444b1f"/>
    <p:sldId xmlns:r="http://schemas.openxmlformats.org/officeDocument/2006/relationships" id="259" r:id="R0aac9a0cc7a9475c"/>
    <p:sldId xmlns:r="http://schemas.openxmlformats.org/officeDocument/2006/relationships" id="260" r:id="R1d15c6feddcc434a"/>
    <p:sldId xmlns:r="http://schemas.openxmlformats.org/officeDocument/2006/relationships" id="261" r:id="R506119b6ef9a4fe4"/>
    <p:sldId xmlns:r="http://schemas.openxmlformats.org/officeDocument/2006/relationships" id="262" r:id="Rdd2835d391ae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254163e0a4c8b" /><Relationship Type="http://schemas.openxmlformats.org/officeDocument/2006/relationships/slide" Target="/ppt/slides/slide1.xml" Id="R8168cf0fcc1c4b7e" /><Relationship Type="http://schemas.openxmlformats.org/officeDocument/2006/relationships/slide" Target="/ppt/slides/slide2.xml" Id="R8255c5fe3d694e69" /><Relationship Type="http://schemas.openxmlformats.org/officeDocument/2006/relationships/slide" Target="/ppt/slides/slide3.xml" Id="Rfc7a4f4118444b1f" /><Relationship Type="http://schemas.openxmlformats.org/officeDocument/2006/relationships/slide" Target="/ppt/slides/slide4.xml" Id="R0aac9a0cc7a9475c" /><Relationship Type="http://schemas.openxmlformats.org/officeDocument/2006/relationships/slide" Target="/ppt/slides/slide5.xml" Id="R1d15c6feddcc434a" /><Relationship Type="http://schemas.openxmlformats.org/officeDocument/2006/relationships/slide" Target="/ppt/slides/slide6.xml" Id="R506119b6ef9a4fe4" /><Relationship Type="http://schemas.openxmlformats.org/officeDocument/2006/relationships/slide" Target="/ppt/slides/slide7.xml" Id="Rdd2835d391ae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862aaaae1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e3b278ac49d8" /><Relationship Type="http://schemas.openxmlformats.org/officeDocument/2006/relationships/theme" Target="/ppt/slideMasters/theme/theme1.xml" Id="R45cd37d3621b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6e3b278ac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18d7348b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934bda2fd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c8b2e146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65a285d50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2937e756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d56f1d5c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701b7856a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INVEST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52 459 603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282 920 922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o.wiig@jaeren-regnskap.no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