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17b64dce4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96d13998d4358"/>
  </p:sldMasterIdLst>
  <p:sldIdLst>
    <p:sldId xmlns:r="http://schemas.openxmlformats.org/officeDocument/2006/relationships" id="256" r:id="R800a3821d458427f"/>
    <p:sldId xmlns:r="http://schemas.openxmlformats.org/officeDocument/2006/relationships" id="257" r:id="R67dc02bf073242f6"/>
    <p:sldId xmlns:r="http://schemas.openxmlformats.org/officeDocument/2006/relationships" id="258" r:id="R0935147fa95d4ed2"/>
    <p:sldId xmlns:r="http://schemas.openxmlformats.org/officeDocument/2006/relationships" id="259" r:id="R559d96939d284c72"/>
    <p:sldId xmlns:r="http://schemas.openxmlformats.org/officeDocument/2006/relationships" id="260" r:id="R31c8d977b6194bec"/>
    <p:sldId xmlns:r="http://schemas.openxmlformats.org/officeDocument/2006/relationships" id="261" r:id="R8dc5f136d9114dfe"/>
    <p:sldId xmlns:r="http://schemas.openxmlformats.org/officeDocument/2006/relationships" id="262" r:id="Rbb0945a5a8f0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96d13998d4358" /><Relationship Type="http://schemas.openxmlformats.org/officeDocument/2006/relationships/slide" Target="/ppt/slides/slide1.xml" Id="R800a3821d458427f" /><Relationship Type="http://schemas.openxmlformats.org/officeDocument/2006/relationships/slide" Target="/ppt/slides/slide2.xml" Id="R67dc02bf073242f6" /><Relationship Type="http://schemas.openxmlformats.org/officeDocument/2006/relationships/slide" Target="/ppt/slides/slide3.xml" Id="R0935147fa95d4ed2" /><Relationship Type="http://schemas.openxmlformats.org/officeDocument/2006/relationships/slide" Target="/ppt/slides/slide4.xml" Id="R559d96939d284c72" /><Relationship Type="http://schemas.openxmlformats.org/officeDocument/2006/relationships/slide" Target="/ppt/slides/slide5.xml" Id="R31c8d977b6194bec" /><Relationship Type="http://schemas.openxmlformats.org/officeDocument/2006/relationships/slide" Target="/ppt/slides/slide6.xml" Id="R8dc5f136d9114dfe" /><Relationship Type="http://schemas.openxmlformats.org/officeDocument/2006/relationships/slide" Target="/ppt/slides/slide7.xml" Id="Rbb0945a5a8f0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2e6fd6650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3e03e47a4dd9" /><Relationship Type="http://schemas.openxmlformats.org/officeDocument/2006/relationships/theme" Target="/ppt/slideMasters/theme/theme1.xml" Id="Rba67311abee2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33e03e47a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a8346154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4dcabe4e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db879216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0669b31a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e3258b66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59085538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08f1cf4c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TOR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Gustav Wikan, 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tgw@ntebb.no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