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0e8a9a17444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b5a27d66e44602"/>
  </p:sldMasterIdLst>
  <p:sldIdLst>
    <p:sldId xmlns:r="http://schemas.openxmlformats.org/officeDocument/2006/relationships" id="256" r:id="R090cbb11a3154b12"/>
    <p:sldId xmlns:r="http://schemas.openxmlformats.org/officeDocument/2006/relationships" id="257" r:id="R8fad25b1c79f4652"/>
    <p:sldId xmlns:r="http://schemas.openxmlformats.org/officeDocument/2006/relationships" id="258" r:id="R83cc1575991c46fb"/>
    <p:sldId xmlns:r="http://schemas.openxmlformats.org/officeDocument/2006/relationships" id="259" r:id="R40bb9536be9e4d3c"/>
    <p:sldId xmlns:r="http://schemas.openxmlformats.org/officeDocument/2006/relationships" id="260" r:id="R6a81299a9fc7417a"/>
    <p:sldId xmlns:r="http://schemas.openxmlformats.org/officeDocument/2006/relationships" id="261" r:id="R778a230092e14848"/>
    <p:sldId xmlns:r="http://schemas.openxmlformats.org/officeDocument/2006/relationships" id="262" r:id="R5032536b9d7f40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b5a27d66e44602" /><Relationship Type="http://schemas.openxmlformats.org/officeDocument/2006/relationships/slide" Target="/ppt/slides/slide1.xml" Id="R090cbb11a3154b12" /><Relationship Type="http://schemas.openxmlformats.org/officeDocument/2006/relationships/slide" Target="/ppt/slides/slide2.xml" Id="R8fad25b1c79f4652" /><Relationship Type="http://schemas.openxmlformats.org/officeDocument/2006/relationships/slide" Target="/ppt/slides/slide3.xml" Id="R83cc1575991c46fb" /><Relationship Type="http://schemas.openxmlformats.org/officeDocument/2006/relationships/slide" Target="/ppt/slides/slide4.xml" Id="R40bb9536be9e4d3c" /><Relationship Type="http://schemas.openxmlformats.org/officeDocument/2006/relationships/slide" Target="/ppt/slides/slide5.xml" Id="R6a81299a9fc7417a" /><Relationship Type="http://schemas.openxmlformats.org/officeDocument/2006/relationships/slide" Target="/ppt/slides/slide6.xml" Id="R778a230092e14848" /><Relationship Type="http://schemas.openxmlformats.org/officeDocument/2006/relationships/slide" Target="/ppt/slides/slide7.xml" Id="R5032536b9d7f40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09b6ae24a4a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5ed2625604387" /><Relationship Type="http://schemas.openxmlformats.org/officeDocument/2006/relationships/theme" Target="/ppt/slideMasters/theme/theme1.xml" Id="R8db00d9ea8b9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a5ed26256043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405cbad6443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b28122c0948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3e2630a7d46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8a35400ab4f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91225ea0d42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87d9a7fef47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26d3326b745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KAGRO HOLDING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17 495 261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18 111 933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MEKLENBORG KARL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Karl Tore Meklenborg, Glomma terrasse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989 228 390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KAGRO HOLDING AS</a:t>
            </a:r>
          </a:p>
        </p:txBody>
      </p:sp>
    </p:spTree>
  </p:cSld>
  <p:clrMapOvr>
    <a:masterClrMapping xmlns:a="http://schemas.openxmlformats.org/drawingml/2006/main"/>
  </p:clrMapOvr>
</p:sld>
</file>