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2642c7910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32343c3834b5e"/>
  </p:sldMasterIdLst>
  <p:sldIdLst>
    <p:sldId xmlns:r="http://schemas.openxmlformats.org/officeDocument/2006/relationships" id="256" r:id="Re61e7b449f394ba9"/>
    <p:sldId xmlns:r="http://schemas.openxmlformats.org/officeDocument/2006/relationships" id="257" r:id="Rc442ff941f25443b"/>
    <p:sldId xmlns:r="http://schemas.openxmlformats.org/officeDocument/2006/relationships" id="258" r:id="Ree38bfacb30e4672"/>
    <p:sldId xmlns:r="http://schemas.openxmlformats.org/officeDocument/2006/relationships" id="259" r:id="Re69cb668d9f34ef7"/>
    <p:sldId xmlns:r="http://schemas.openxmlformats.org/officeDocument/2006/relationships" id="260" r:id="R4f4ef6120f3f4cd2"/>
    <p:sldId xmlns:r="http://schemas.openxmlformats.org/officeDocument/2006/relationships" id="261" r:id="Rd0669d0cf57b4f51"/>
    <p:sldId xmlns:r="http://schemas.openxmlformats.org/officeDocument/2006/relationships" id="262" r:id="R3e631071fa5a4a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32343c3834b5e" /><Relationship Type="http://schemas.openxmlformats.org/officeDocument/2006/relationships/slide" Target="/ppt/slides/slide1.xml" Id="Re61e7b449f394ba9" /><Relationship Type="http://schemas.openxmlformats.org/officeDocument/2006/relationships/slide" Target="/ppt/slides/slide2.xml" Id="Rc442ff941f25443b" /><Relationship Type="http://schemas.openxmlformats.org/officeDocument/2006/relationships/slide" Target="/ppt/slides/slide3.xml" Id="Ree38bfacb30e4672" /><Relationship Type="http://schemas.openxmlformats.org/officeDocument/2006/relationships/slide" Target="/ppt/slides/slide4.xml" Id="Re69cb668d9f34ef7" /><Relationship Type="http://schemas.openxmlformats.org/officeDocument/2006/relationships/slide" Target="/ppt/slides/slide5.xml" Id="R4f4ef6120f3f4cd2" /><Relationship Type="http://schemas.openxmlformats.org/officeDocument/2006/relationships/slide" Target="/ppt/slides/slide6.xml" Id="Rd0669d0cf57b4f51" /><Relationship Type="http://schemas.openxmlformats.org/officeDocument/2006/relationships/slide" Target="/ppt/slides/slide7.xml" Id="R3e631071fa5a4a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2c55c14c6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a40bdabdf43f7" /><Relationship Type="http://schemas.openxmlformats.org/officeDocument/2006/relationships/theme" Target="/ppt/slideMasters/theme/theme1.xml" Id="R61e7f8cee047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a40bdabdf43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5de26f5be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2f003670c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bded1df594c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1c70659ba42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ee78a9f90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14926a60b46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5c9b740da41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MONTEVIDEO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MONTEVIDEO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MONTEVIDEO AS ble etablert [år] og holder til i 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MONTEVIDEO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MONTEVIDEO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MONTEVIDEO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13 483 823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13 703 784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MONTEVIDEO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JØRSTAD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MONTEVIDEO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3790 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MONTEVIDEO AS</a:t>
            </a:r>
          </a:p>
        </p:txBody>
      </p:sp>
    </p:spTree>
  </p:cSld>
  <p:clrMapOvr>
    <a:masterClrMapping xmlns:a="http://schemas.openxmlformats.org/drawingml/2006/main"/>
  </p:clrMapOvr>
</p:sld>
</file>