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3b1e53a0b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809e2592b4852"/>
  </p:sldMasterIdLst>
  <p:sldIdLst>
    <p:sldId xmlns:r="http://schemas.openxmlformats.org/officeDocument/2006/relationships" id="256" r:id="R19944d198d224d78"/>
    <p:sldId xmlns:r="http://schemas.openxmlformats.org/officeDocument/2006/relationships" id="257" r:id="R9f169c55c9e9439c"/>
    <p:sldId xmlns:r="http://schemas.openxmlformats.org/officeDocument/2006/relationships" id="258" r:id="R5aea127d813f4ea0"/>
    <p:sldId xmlns:r="http://schemas.openxmlformats.org/officeDocument/2006/relationships" id="259" r:id="Rbe505fa1b6764288"/>
    <p:sldId xmlns:r="http://schemas.openxmlformats.org/officeDocument/2006/relationships" id="260" r:id="R994d53845f564cb5"/>
    <p:sldId xmlns:r="http://schemas.openxmlformats.org/officeDocument/2006/relationships" id="261" r:id="Rcd78a5e945c14a84"/>
    <p:sldId xmlns:r="http://schemas.openxmlformats.org/officeDocument/2006/relationships" id="262" r:id="Rb01e8ef18680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809e2592b4852" /><Relationship Type="http://schemas.openxmlformats.org/officeDocument/2006/relationships/slide" Target="/ppt/slides/slide1.xml" Id="R19944d198d224d78" /><Relationship Type="http://schemas.openxmlformats.org/officeDocument/2006/relationships/slide" Target="/ppt/slides/slide2.xml" Id="R9f169c55c9e9439c" /><Relationship Type="http://schemas.openxmlformats.org/officeDocument/2006/relationships/slide" Target="/ppt/slides/slide3.xml" Id="R5aea127d813f4ea0" /><Relationship Type="http://schemas.openxmlformats.org/officeDocument/2006/relationships/slide" Target="/ppt/slides/slide4.xml" Id="Rbe505fa1b6764288" /><Relationship Type="http://schemas.openxmlformats.org/officeDocument/2006/relationships/slide" Target="/ppt/slides/slide5.xml" Id="R994d53845f564cb5" /><Relationship Type="http://schemas.openxmlformats.org/officeDocument/2006/relationships/slide" Target="/ppt/slides/slide6.xml" Id="Rcd78a5e945c14a84" /><Relationship Type="http://schemas.openxmlformats.org/officeDocument/2006/relationships/slide" Target="/ppt/slides/slide7.xml" Id="Rb01e8ef18680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18420ac51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43f26e48e47e8" /><Relationship Type="http://schemas.openxmlformats.org/officeDocument/2006/relationships/theme" Target="/ppt/slideMasters/theme/theme1.xml" Id="Rf88ebd289276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43f26e48e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968c73c12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46ddeea41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4f0513e22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fb6dd01bf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c0431cb8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a242b218e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81954d56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SOLVIK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10 634 935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152 749 676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154 043 301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OLE JØRGEN KARUD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Dragonveien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SOLVIK HOLDING AS</a:t>
            </a:r>
          </a:p>
        </p:txBody>
      </p:sp>
    </p:spTree>
  </p:cSld>
  <p:clrMapOvr>
    <a:masterClrMapping xmlns:a="http://schemas.openxmlformats.org/drawingml/2006/main"/>
  </p:clrMapOvr>
</p:sld>
</file>