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d0aa964ba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6cc5285004f26"/>
  </p:sldMasterIdLst>
  <p:sldIdLst>
    <p:sldId xmlns:r="http://schemas.openxmlformats.org/officeDocument/2006/relationships" id="256" r:id="R50f5f855d9374691"/>
    <p:sldId xmlns:r="http://schemas.openxmlformats.org/officeDocument/2006/relationships" id="257" r:id="R1adf3d8641624392"/>
    <p:sldId xmlns:r="http://schemas.openxmlformats.org/officeDocument/2006/relationships" id="258" r:id="R4f5b9450458f41f1"/>
    <p:sldId xmlns:r="http://schemas.openxmlformats.org/officeDocument/2006/relationships" id="259" r:id="R0c8dffc45e774d32"/>
    <p:sldId xmlns:r="http://schemas.openxmlformats.org/officeDocument/2006/relationships" id="260" r:id="R413c922b8e6d4185"/>
    <p:sldId xmlns:r="http://schemas.openxmlformats.org/officeDocument/2006/relationships" id="261" r:id="R1066405617f245d5"/>
    <p:sldId xmlns:r="http://schemas.openxmlformats.org/officeDocument/2006/relationships" id="262" r:id="R78ddbf35f777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6cc5285004f26" /><Relationship Type="http://schemas.openxmlformats.org/officeDocument/2006/relationships/slide" Target="/ppt/slides/slide1.xml" Id="R50f5f855d9374691" /><Relationship Type="http://schemas.openxmlformats.org/officeDocument/2006/relationships/slide" Target="/ppt/slides/slide2.xml" Id="R1adf3d8641624392" /><Relationship Type="http://schemas.openxmlformats.org/officeDocument/2006/relationships/slide" Target="/ppt/slides/slide3.xml" Id="R4f5b9450458f41f1" /><Relationship Type="http://schemas.openxmlformats.org/officeDocument/2006/relationships/slide" Target="/ppt/slides/slide4.xml" Id="R0c8dffc45e774d32" /><Relationship Type="http://schemas.openxmlformats.org/officeDocument/2006/relationships/slide" Target="/ppt/slides/slide5.xml" Id="R413c922b8e6d4185" /><Relationship Type="http://schemas.openxmlformats.org/officeDocument/2006/relationships/slide" Target="/ppt/slides/slide6.xml" Id="R1066405617f245d5" /><Relationship Type="http://schemas.openxmlformats.org/officeDocument/2006/relationships/slide" Target="/ppt/slides/slide7.xml" Id="R78ddbf35f777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f7041da7e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6019387004856" /><Relationship Type="http://schemas.openxmlformats.org/officeDocument/2006/relationships/theme" Target="/ppt/slideMasters/theme/theme1.xml" Id="R847e7e000a05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601938700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10fa1cee0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978746e1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3c8dfea5240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cafe5edb7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193e0653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abac763140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8b9de4e7e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6 212 541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Sletten, Dælijordet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