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739c9b08a41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b805f48cff4270"/>
  </p:sldMasterIdLst>
  <p:sldIdLst>
    <p:sldId xmlns:r="http://schemas.openxmlformats.org/officeDocument/2006/relationships" id="256" r:id="Rff8c0a52a95c46cd"/>
    <p:sldId xmlns:r="http://schemas.openxmlformats.org/officeDocument/2006/relationships" id="257" r:id="R9d1c822445f2404c"/>
    <p:sldId xmlns:r="http://schemas.openxmlformats.org/officeDocument/2006/relationships" id="258" r:id="R431d97e7660e4810"/>
    <p:sldId xmlns:r="http://schemas.openxmlformats.org/officeDocument/2006/relationships" id="259" r:id="Rc2039713eea04536"/>
    <p:sldId xmlns:r="http://schemas.openxmlformats.org/officeDocument/2006/relationships" id="260" r:id="Rd3f37e68080e451f"/>
    <p:sldId xmlns:r="http://schemas.openxmlformats.org/officeDocument/2006/relationships" id="261" r:id="R4fda213cd91a42d3"/>
    <p:sldId xmlns:r="http://schemas.openxmlformats.org/officeDocument/2006/relationships" id="262" r:id="R53fd53c4052f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805f48cff4270" /><Relationship Type="http://schemas.openxmlformats.org/officeDocument/2006/relationships/slide" Target="/ppt/slides/slide1.xml" Id="Rff8c0a52a95c46cd" /><Relationship Type="http://schemas.openxmlformats.org/officeDocument/2006/relationships/slide" Target="/ppt/slides/slide2.xml" Id="R9d1c822445f2404c" /><Relationship Type="http://schemas.openxmlformats.org/officeDocument/2006/relationships/slide" Target="/ppt/slides/slide3.xml" Id="R431d97e7660e4810" /><Relationship Type="http://schemas.openxmlformats.org/officeDocument/2006/relationships/slide" Target="/ppt/slides/slide4.xml" Id="Rc2039713eea04536" /><Relationship Type="http://schemas.openxmlformats.org/officeDocument/2006/relationships/slide" Target="/ppt/slides/slide5.xml" Id="Rd3f37e68080e451f" /><Relationship Type="http://schemas.openxmlformats.org/officeDocument/2006/relationships/slide" Target="/ppt/slides/slide6.xml" Id="R4fda213cd91a42d3" /><Relationship Type="http://schemas.openxmlformats.org/officeDocument/2006/relationships/slide" Target="/ppt/slides/slide7.xml" Id="R53fd53c4052f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c3bce1bee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6b0650b034cf3" /><Relationship Type="http://schemas.openxmlformats.org/officeDocument/2006/relationships/theme" Target="/ppt/slideMasters/theme/theme1.xml" Id="R7efeb767dcc6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6b0650b034c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7ffbd2ed41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f2fbe3ab84e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56e9c5e1c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95b2b2a4b40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6314987264e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e8166b99942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e475b499b43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−530 327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168 896 911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171 435 884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GJEDEBO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INVESTORE AS</a:t>
            </a:r>
          </a:p>
        </p:txBody>
      </p:sp>
    </p:spTree>
  </p:cSld>
  <p:clrMapOvr>
    <a:masterClrMapping xmlns:a="http://schemas.openxmlformats.org/drawingml/2006/main"/>
  </p:clrMapOvr>
</p:sld>
</file>