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e36e4cf7914b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2d1bd32f0a40e2"/>
  </p:sldMasterIdLst>
  <p:sldIdLst>
    <p:sldId xmlns:r="http://schemas.openxmlformats.org/officeDocument/2006/relationships" id="256" r:id="Reb51048937fc4905"/>
    <p:sldId xmlns:r="http://schemas.openxmlformats.org/officeDocument/2006/relationships" id="257" r:id="R0ea6e9df43714a75"/>
    <p:sldId xmlns:r="http://schemas.openxmlformats.org/officeDocument/2006/relationships" id="258" r:id="Rcaafa49a24924667"/>
    <p:sldId xmlns:r="http://schemas.openxmlformats.org/officeDocument/2006/relationships" id="259" r:id="Rfca5ec715e7e453f"/>
    <p:sldId xmlns:r="http://schemas.openxmlformats.org/officeDocument/2006/relationships" id="260" r:id="R54163710ffee462a"/>
    <p:sldId xmlns:r="http://schemas.openxmlformats.org/officeDocument/2006/relationships" id="261" r:id="R2b9c135cdfa846cf"/>
    <p:sldId xmlns:r="http://schemas.openxmlformats.org/officeDocument/2006/relationships" id="262" r:id="R01e4e14f9e204f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2d1bd32f0a40e2" /><Relationship Type="http://schemas.openxmlformats.org/officeDocument/2006/relationships/slide" Target="/ppt/slides/slide1.xml" Id="Reb51048937fc4905" /><Relationship Type="http://schemas.openxmlformats.org/officeDocument/2006/relationships/slide" Target="/ppt/slides/slide2.xml" Id="R0ea6e9df43714a75" /><Relationship Type="http://schemas.openxmlformats.org/officeDocument/2006/relationships/slide" Target="/ppt/slides/slide3.xml" Id="Rcaafa49a24924667" /><Relationship Type="http://schemas.openxmlformats.org/officeDocument/2006/relationships/slide" Target="/ppt/slides/slide4.xml" Id="Rfca5ec715e7e453f" /><Relationship Type="http://schemas.openxmlformats.org/officeDocument/2006/relationships/slide" Target="/ppt/slides/slide5.xml" Id="R54163710ffee462a" /><Relationship Type="http://schemas.openxmlformats.org/officeDocument/2006/relationships/slide" Target="/ppt/slides/slide6.xml" Id="R2b9c135cdfa846cf" /><Relationship Type="http://schemas.openxmlformats.org/officeDocument/2006/relationships/slide" Target="/ppt/slides/slide7.xml" Id="R01e4e14f9e204f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3d127268546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f0f8fb7624b63" /><Relationship Type="http://schemas.openxmlformats.org/officeDocument/2006/relationships/theme" Target="/ppt/slideMasters/theme/theme1.xml" Id="Rd284a7e263a24e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7f0f8fb7624b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88c67270b44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419e3985349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d7768270b4e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56041ca5a42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1ed84accf47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d507ae23749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31cf7f98344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GELATHO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GELATHO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699 153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−1 658 574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53 882 544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8 375 059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56 398 047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NORDBERG  –  27,2 %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LILIAN NORDBERG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BRØNDBO NORDBERG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GERHARD NORDBERG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NORDBERG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989 231 049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