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e3ff008df4c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f951a88e7468d"/>
  </p:sldMasterIdLst>
  <p:sldIdLst>
    <p:sldId xmlns:r="http://schemas.openxmlformats.org/officeDocument/2006/relationships" id="256" r:id="R81e2f7a8622649e9"/>
    <p:sldId xmlns:r="http://schemas.openxmlformats.org/officeDocument/2006/relationships" id="257" r:id="Rf2b443feaa394909"/>
    <p:sldId xmlns:r="http://schemas.openxmlformats.org/officeDocument/2006/relationships" id="258" r:id="Rffdb0ba2c40e44ad"/>
    <p:sldId xmlns:r="http://schemas.openxmlformats.org/officeDocument/2006/relationships" id="259" r:id="R680a7a5418af47a9"/>
    <p:sldId xmlns:r="http://schemas.openxmlformats.org/officeDocument/2006/relationships" id="260" r:id="Recd2f6573dd44e4d"/>
    <p:sldId xmlns:r="http://schemas.openxmlformats.org/officeDocument/2006/relationships" id="261" r:id="Rf3a67e2f64b44a2a"/>
    <p:sldId xmlns:r="http://schemas.openxmlformats.org/officeDocument/2006/relationships" id="262" r:id="R2c4fa1d85549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f951a88e7468d" /><Relationship Type="http://schemas.openxmlformats.org/officeDocument/2006/relationships/slide" Target="/ppt/slides/slide1.xml" Id="R81e2f7a8622649e9" /><Relationship Type="http://schemas.openxmlformats.org/officeDocument/2006/relationships/slide" Target="/ppt/slides/slide2.xml" Id="Rf2b443feaa394909" /><Relationship Type="http://schemas.openxmlformats.org/officeDocument/2006/relationships/slide" Target="/ppt/slides/slide3.xml" Id="Rffdb0ba2c40e44ad" /><Relationship Type="http://schemas.openxmlformats.org/officeDocument/2006/relationships/slide" Target="/ppt/slides/slide4.xml" Id="R680a7a5418af47a9" /><Relationship Type="http://schemas.openxmlformats.org/officeDocument/2006/relationships/slide" Target="/ppt/slides/slide5.xml" Id="Recd2f6573dd44e4d" /><Relationship Type="http://schemas.openxmlformats.org/officeDocument/2006/relationships/slide" Target="/ppt/slides/slide6.xml" Id="Rf3a67e2f64b44a2a" /><Relationship Type="http://schemas.openxmlformats.org/officeDocument/2006/relationships/slide" Target="/ppt/slides/slide7.xml" Id="R2c4fa1d85549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0d177c2b3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a1bfc08a849c2" /><Relationship Type="http://schemas.openxmlformats.org/officeDocument/2006/relationships/theme" Target="/ppt/slideMasters/theme/theme1.xml" Id="R0819e9e9425b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a1bfc08a8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4082c2b5d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e6ece0637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9c0a62ff748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db18451fa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dc5a7559645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373b5c68b43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c25e6dd7b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7 046 956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8 046 956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KYTE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Nyrestråi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989 231 138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AS</a:t>
            </a:r>
          </a:p>
        </p:txBody>
      </p:sp>
    </p:spTree>
  </p:cSld>
  <p:clrMapOvr>
    <a:masterClrMapping xmlns:a="http://schemas.openxmlformats.org/drawingml/2006/main"/>
  </p:clrMapOvr>
</p:sld>
</file>