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8991b83d5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4baa7bbc943aa"/>
  </p:sldMasterIdLst>
  <p:sldIdLst>
    <p:sldId xmlns:r="http://schemas.openxmlformats.org/officeDocument/2006/relationships" id="256" r:id="Raa8356d31a934ffc"/>
    <p:sldId xmlns:r="http://schemas.openxmlformats.org/officeDocument/2006/relationships" id="257" r:id="Ra998a2b1d4a347e7"/>
    <p:sldId xmlns:r="http://schemas.openxmlformats.org/officeDocument/2006/relationships" id="258" r:id="R642bd17199694ad7"/>
    <p:sldId xmlns:r="http://schemas.openxmlformats.org/officeDocument/2006/relationships" id="259" r:id="R1f84b48a77da4b69"/>
    <p:sldId xmlns:r="http://schemas.openxmlformats.org/officeDocument/2006/relationships" id="260" r:id="Rac2e3edb4a664a8d"/>
    <p:sldId xmlns:r="http://schemas.openxmlformats.org/officeDocument/2006/relationships" id="261" r:id="R43119b2f22b4403d"/>
    <p:sldId xmlns:r="http://schemas.openxmlformats.org/officeDocument/2006/relationships" id="262" r:id="R7629bc210dcb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4baa7bbc943aa" /><Relationship Type="http://schemas.openxmlformats.org/officeDocument/2006/relationships/slide" Target="/ppt/slides/slide1.xml" Id="Raa8356d31a934ffc" /><Relationship Type="http://schemas.openxmlformats.org/officeDocument/2006/relationships/slide" Target="/ppt/slides/slide2.xml" Id="Ra998a2b1d4a347e7" /><Relationship Type="http://schemas.openxmlformats.org/officeDocument/2006/relationships/slide" Target="/ppt/slides/slide3.xml" Id="R642bd17199694ad7" /><Relationship Type="http://schemas.openxmlformats.org/officeDocument/2006/relationships/slide" Target="/ppt/slides/slide4.xml" Id="R1f84b48a77da4b69" /><Relationship Type="http://schemas.openxmlformats.org/officeDocument/2006/relationships/slide" Target="/ppt/slides/slide5.xml" Id="Rac2e3edb4a664a8d" /><Relationship Type="http://schemas.openxmlformats.org/officeDocument/2006/relationships/slide" Target="/ppt/slides/slide6.xml" Id="R43119b2f22b4403d" /><Relationship Type="http://schemas.openxmlformats.org/officeDocument/2006/relationships/slide" Target="/ppt/slides/slide7.xml" Id="R7629bc210dcb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4907e8629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509bf8e834aa7" /><Relationship Type="http://schemas.openxmlformats.org/officeDocument/2006/relationships/theme" Target="/ppt/slideMasters/theme/theme1.xml" Id="R578ff753684d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509bf8e83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036befcb4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2fee3559a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380018c7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9ffa214843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7b02edde3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f98b2fa18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be64408d3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 PILAR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PILAR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 PILAR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PILAR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PILAR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PILAR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5 570 765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83 302 973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92 181 229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PILAR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ESPEN GUNDERSEN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PILAR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Eikebergveien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finn@gundersen.net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digitalpilar.no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989 231 405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 PILAR AS</a:t>
            </a:r>
          </a:p>
        </p:txBody>
      </p:sp>
    </p:spTree>
  </p:cSld>
  <p:clrMapOvr>
    <a:masterClrMapping xmlns:a="http://schemas.openxmlformats.org/drawingml/2006/main"/>
  </p:clrMapOvr>
</p:sld>
</file>