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fc527160e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5a82ac0384fc9"/>
  </p:sldMasterIdLst>
  <p:sldIdLst>
    <p:sldId xmlns:r="http://schemas.openxmlformats.org/officeDocument/2006/relationships" id="256" r:id="R2cd15cbe62fb47af"/>
    <p:sldId xmlns:r="http://schemas.openxmlformats.org/officeDocument/2006/relationships" id="257" r:id="R70029daf888c44bb"/>
    <p:sldId xmlns:r="http://schemas.openxmlformats.org/officeDocument/2006/relationships" id="258" r:id="R87873e3e518642b6"/>
    <p:sldId xmlns:r="http://schemas.openxmlformats.org/officeDocument/2006/relationships" id="259" r:id="Re4e34b6b17ab43e6"/>
    <p:sldId xmlns:r="http://schemas.openxmlformats.org/officeDocument/2006/relationships" id="260" r:id="Rd342a2387cf84358"/>
    <p:sldId xmlns:r="http://schemas.openxmlformats.org/officeDocument/2006/relationships" id="261" r:id="Rfd15b15a3ca04ffe"/>
    <p:sldId xmlns:r="http://schemas.openxmlformats.org/officeDocument/2006/relationships" id="262" r:id="R95903e8057e3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5a82ac0384fc9" /><Relationship Type="http://schemas.openxmlformats.org/officeDocument/2006/relationships/slide" Target="/ppt/slides/slide1.xml" Id="R2cd15cbe62fb47af" /><Relationship Type="http://schemas.openxmlformats.org/officeDocument/2006/relationships/slide" Target="/ppt/slides/slide2.xml" Id="R70029daf888c44bb" /><Relationship Type="http://schemas.openxmlformats.org/officeDocument/2006/relationships/slide" Target="/ppt/slides/slide3.xml" Id="R87873e3e518642b6" /><Relationship Type="http://schemas.openxmlformats.org/officeDocument/2006/relationships/slide" Target="/ppt/slides/slide4.xml" Id="Re4e34b6b17ab43e6" /><Relationship Type="http://schemas.openxmlformats.org/officeDocument/2006/relationships/slide" Target="/ppt/slides/slide5.xml" Id="Rd342a2387cf84358" /><Relationship Type="http://schemas.openxmlformats.org/officeDocument/2006/relationships/slide" Target="/ppt/slides/slide6.xml" Id="Rfd15b15a3ca04ffe" /><Relationship Type="http://schemas.openxmlformats.org/officeDocument/2006/relationships/slide" Target="/ppt/slides/slide7.xml" Id="R95903e8057e3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8bb94e02c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09566c7a04fdd" /><Relationship Type="http://schemas.openxmlformats.org/officeDocument/2006/relationships/theme" Target="/ppt/slideMasters/theme/theme1.xml" Id="Rc77039450752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09566c7a0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4ef03fe5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d173bf3f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c509d325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afd34c99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4c573f39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4e0b7c70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1516f89cb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SORTEDAL &amp; DAHLE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SORTEDAL &amp; DAHLE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11 524 990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11 924 990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ROGER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SORTEDAL JAN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SORTEDAL &amp; DAHLE HOLDING AS</a:t>
            </a:r>
          </a:p>
        </p:txBody>
      </p:sp>
    </p:spTree>
  </p:cSld>
  <p:clrMapOvr>
    <a:masterClrMapping xmlns:a="http://schemas.openxmlformats.org/drawingml/2006/main"/>
  </p:clrMapOvr>
</p:sld>
</file>