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d58b2cd3f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d5cf478d3434b"/>
  </p:sldMasterIdLst>
  <p:sldIdLst>
    <p:sldId xmlns:r="http://schemas.openxmlformats.org/officeDocument/2006/relationships" id="256" r:id="R12e49b6e8fb74525"/>
    <p:sldId xmlns:r="http://schemas.openxmlformats.org/officeDocument/2006/relationships" id="257" r:id="Ra0b6009763844d14"/>
    <p:sldId xmlns:r="http://schemas.openxmlformats.org/officeDocument/2006/relationships" id="258" r:id="R5a56ec1adc62400f"/>
    <p:sldId xmlns:r="http://schemas.openxmlformats.org/officeDocument/2006/relationships" id="259" r:id="Rc5b872adc18b43d7"/>
    <p:sldId xmlns:r="http://schemas.openxmlformats.org/officeDocument/2006/relationships" id="260" r:id="R8296445a20c442d7"/>
    <p:sldId xmlns:r="http://schemas.openxmlformats.org/officeDocument/2006/relationships" id="261" r:id="Redd08ef83f4f4759"/>
    <p:sldId xmlns:r="http://schemas.openxmlformats.org/officeDocument/2006/relationships" id="262" r:id="Rb8212c078b54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d5cf478d3434b" /><Relationship Type="http://schemas.openxmlformats.org/officeDocument/2006/relationships/slide" Target="/ppt/slides/slide1.xml" Id="R12e49b6e8fb74525" /><Relationship Type="http://schemas.openxmlformats.org/officeDocument/2006/relationships/slide" Target="/ppt/slides/slide2.xml" Id="Ra0b6009763844d14" /><Relationship Type="http://schemas.openxmlformats.org/officeDocument/2006/relationships/slide" Target="/ppt/slides/slide3.xml" Id="R5a56ec1adc62400f" /><Relationship Type="http://schemas.openxmlformats.org/officeDocument/2006/relationships/slide" Target="/ppt/slides/slide4.xml" Id="Rc5b872adc18b43d7" /><Relationship Type="http://schemas.openxmlformats.org/officeDocument/2006/relationships/slide" Target="/ppt/slides/slide5.xml" Id="R8296445a20c442d7" /><Relationship Type="http://schemas.openxmlformats.org/officeDocument/2006/relationships/slide" Target="/ppt/slides/slide6.xml" Id="Redd08ef83f4f4759" /><Relationship Type="http://schemas.openxmlformats.org/officeDocument/2006/relationships/slide" Target="/ppt/slides/slide7.xml" Id="Rb8212c078b54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c5b967106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d0a8911f0415c" /><Relationship Type="http://schemas.openxmlformats.org/officeDocument/2006/relationships/theme" Target="/ppt/slideMasters/theme/theme1.xml" Id="R1fb60c6f6026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d0a8911f0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11a151ec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416b3b5d6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07e940480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5a2ab5a32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d30f70839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fac8ee7c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9c1ccf5a3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GABRIELSEN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GABRIELSEN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Hagatjernveien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GABRIELSEN INVEST AS</a:t>
            </a:r>
          </a:p>
        </p:txBody>
      </p:sp>
    </p:spTree>
  </p:cSld>
  <p:clrMapOvr>
    <a:masterClrMapping xmlns:a="http://schemas.openxmlformats.org/drawingml/2006/main"/>
  </p:clrMapOvr>
</p:sld>
</file>