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60a988526c40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f3230f3b174e5d"/>
  </p:sldMasterIdLst>
  <p:sldIdLst>
    <p:sldId xmlns:r="http://schemas.openxmlformats.org/officeDocument/2006/relationships" id="256" r:id="R94290ec39719438a"/>
    <p:sldId xmlns:r="http://schemas.openxmlformats.org/officeDocument/2006/relationships" id="257" r:id="R547b5f2a0248425b"/>
    <p:sldId xmlns:r="http://schemas.openxmlformats.org/officeDocument/2006/relationships" id="258" r:id="R07f8b1039c154cc5"/>
    <p:sldId xmlns:r="http://schemas.openxmlformats.org/officeDocument/2006/relationships" id="259" r:id="R62199935baa8430c"/>
    <p:sldId xmlns:r="http://schemas.openxmlformats.org/officeDocument/2006/relationships" id="260" r:id="R90a24e2edb944266"/>
    <p:sldId xmlns:r="http://schemas.openxmlformats.org/officeDocument/2006/relationships" id="261" r:id="R07e7efbb30f646ef"/>
    <p:sldId xmlns:r="http://schemas.openxmlformats.org/officeDocument/2006/relationships" id="262" r:id="R74bd358618f544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f3230f3b174e5d" /><Relationship Type="http://schemas.openxmlformats.org/officeDocument/2006/relationships/slide" Target="/ppt/slides/slide1.xml" Id="R94290ec39719438a" /><Relationship Type="http://schemas.openxmlformats.org/officeDocument/2006/relationships/slide" Target="/ppt/slides/slide2.xml" Id="R547b5f2a0248425b" /><Relationship Type="http://schemas.openxmlformats.org/officeDocument/2006/relationships/slide" Target="/ppt/slides/slide3.xml" Id="R07f8b1039c154cc5" /><Relationship Type="http://schemas.openxmlformats.org/officeDocument/2006/relationships/slide" Target="/ppt/slides/slide4.xml" Id="R62199935baa8430c" /><Relationship Type="http://schemas.openxmlformats.org/officeDocument/2006/relationships/slide" Target="/ppt/slides/slide5.xml" Id="R90a24e2edb944266" /><Relationship Type="http://schemas.openxmlformats.org/officeDocument/2006/relationships/slide" Target="/ppt/slides/slide6.xml" Id="R07e7efbb30f646ef" /><Relationship Type="http://schemas.openxmlformats.org/officeDocument/2006/relationships/slide" Target="/ppt/slides/slide7.xml" Id="R74bd358618f544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1d5613232e49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ec783e7bf4437" /><Relationship Type="http://schemas.openxmlformats.org/officeDocument/2006/relationships/theme" Target="/ppt/slideMasters/theme/theme1.xml" Id="R13eb1644be3f46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bec783e7bf44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302d7319541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11f75e9104a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e7bd1920841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cfd180aea45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be28f7afd48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02f3571d448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772c60fff4f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FLATDAL HANDLAFT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FLATDAL HANDLAFT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FLATDAL HANDLAFT AS ble etablert [år] og holder til i Flatdal.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FLATDAL HANDLAFT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FLATDAL HANDLAFT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FLATDAL HANDLAFT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24 440 640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415 304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230 872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10 363 661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28 825 138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FLATDAL HANDLAFT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ANGRE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FLATDAL HANDLAFT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Sundbøhaugvegen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3841 Flatdal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05 70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post@flatdalhandlaft.no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989 232 096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FLATDAL HANDLAFT AS</a:t>
            </a:r>
          </a:p>
        </p:txBody>
      </p:sp>
    </p:spTree>
  </p:cSld>
  <p:clrMapOvr>
    <a:masterClrMapping xmlns:a="http://schemas.openxmlformats.org/drawingml/2006/main"/>
  </p:clrMapOvr>
</p:sld>
</file>