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d8d0f48de02403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2eea72bfac0492d"/>
  </p:sldMasterIdLst>
  <p:sldIdLst>
    <p:sldId xmlns:r="http://schemas.openxmlformats.org/officeDocument/2006/relationships" id="256" r:id="Rc7a31e4084034be2"/>
    <p:sldId xmlns:r="http://schemas.openxmlformats.org/officeDocument/2006/relationships" id="257" r:id="Ra8d37d5add1a4b0c"/>
    <p:sldId xmlns:r="http://schemas.openxmlformats.org/officeDocument/2006/relationships" id="258" r:id="R8e9aea881fbd4c24"/>
    <p:sldId xmlns:r="http://schemas.openxmlformats.org/officeDocument/2006/relationships" id="259" r:id="R33bf4cb3ddb74c6f"/>
    <p:sldId xmlns:r="http://schemas.openxmlformats.org/officeDocument/2006/relationships" id="260" r:id="R82769c83146244bd"/>
    <p:sldId xmlns:r="http://schemas.openxmlformats.org/officeDocument/2006/relationships" id="261" r:id="R79f7df8b6f654a6f"/>
    <p:sldId xmlns:r="http://schemas.openxmlformats.org/officeDocument/2006/relationships" id="262" r:id="Reedba8161aba4d6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2eea72bfac0492d" /><Relationship Type="http://schemas.openxmlformats.org/officeDocument/2006/relationships/slide" Target="/ppt/slides/slide1.xml" Id="Rc7a31e4084034be2" /><Relationship Type="http://schemas.openxmlformats.org/officeDocument/2006/relationships/slide" Target="/ppt/slides/slide2.xml" Id="Ra8d37d5add1a4b0c" /><Relationship Type="http://schemas.openxmlformats.org/officeDocument/2006/relationships/slide" Target="/ppt/slides/slide3.xml" Id="R8e9aea881fbd4c24" /><Relationship Type="http://schemas.openxmlformats.org/officeDocument/2006/relationships/slide" Target="/ppt/slides/slide4.xml" Id="R33bf4cb3ddb74c6f" /><Relationship Type="http://schemas.openxmlformats.org/officeDocument/2006/relationships/slide" Target="/ppt/slides/slide5.xml" Id="R82769c83146244bd" /><Relationship Type="http://schemas.openxmlformats.org/officeDocument/2006/relationships/slide" Target="/ppt/slides/slide6.xml" Id="R79f7df8b6f654a6f" /><Relationship Type="http://schemas.openxmlformats.org/officeDocument/2006/relationships/slide" Target="/ppt/slides/slide7.xml" Id="Reedba8161aba4d6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5f73bb4c228483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703faa67ba4804" /><Relationship Type="http://schemas.openxmlformats.org/officeDocument/2006/relationships/theme" Target="/ppt/slideMasters/theme/theme1.xml" Id="R6b9bddbb6d6d42e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7703faa67ba480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5f3f6d1d6e4f1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c64e36927d4eb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c521627a2e419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640d398a8e430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1d2aff9c0f49b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b896ff9fae45e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2b43614354416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AMARIE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AMARIE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AMARIE AS ble etablert [år] og holder til i Høvik.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AMARIE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AMARIE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AMARIE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−440 019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7 114 764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83 356 713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83 840 217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AMARIE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INGRID HELENE BERGE HOLM  –  90,0 %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INGRID HELENE BERGE HOLM  –  10,0 %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AMARIE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Onkel Eriks vei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1363 Høvik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67 58 29 23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989 232 452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AMARIE AS</a:t>
            </a:r>
          </a:p>
        </p:txBody>
      </p:sp>
    </p:spTree>
  </p:cSld>
  <p:clrMapOvr>
    <a:masterClrMapping xmlns:a="http://schemas.openxmlformats.org/drawingml/2006/main"/>
  </p:clrMapOvr>
</p:sld>
</file>