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83d46df4a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60bc904554271"/>
  </p:sldMasterIdLst>
  <p:sldIdLst>
    <p:sldId xmlns:r="http://schemas.openxmlformats.org/officeDocument/2006/relationships" id="256" r:id="Rf0e948e920a54cc5"/>
    <p:sldId xmlns:r="http://schemas.openxmlformats.org/officeDocument/2006/relationships" id="257" r:id="R365290da25724bc5"/>
    <p:sldId xmlns:r="http://schemas.openxmlformats.org/officeDocument/2006/relationships" id="258" r:id="Rff849eb29e584431"/>
    <p:sldId xmlns:r="http://schemas.openxmlformats.org/officeDocument/2006/relationships" id="259" r:id="Re96e69f354d04d57"/>
    <p:sldId xmlns:r="http://schemas.openxmlformats.org/officeDocument/2006/relationships" id="260" r:id="R4086e008aed34748"/>
    <p:sldId xmlns:r="http://schemas.openxmlformats.org/officeDocument/2006/relationships" id="261" r:id="Re0a535bad1fe46ca"/>
    <p:sldId xmlns:r="http://schemas.openxmlformats.org/officeDocument/2006/relationships" id="262" r:id="R3f3e421c909f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60bc904554271" /><Relationship Type="http://schemas.openxmlformats.org/officeDocument/2006/relationships/slide" Target="/ppt/slides/slide1.xml" Id="Rf0e948e920a54cc5" /><Relationship Type="http://schemas.openxmlformats.org/officeDocument/2006/relationships/slide" Target="/ppt/slides/slide2.xml" Id="R365290da25724bc5" /><Relationship Type="http://schemas.openxmlformats.org/officeDocument/2006/relationships/slide" Target="/ppt/slides/slide3.xml" Id="Rff849eb29e584431" /><Relationship Type="http://schemas.openxmlformats.org/officeDocument/2006/relationships/slide" Target="/ppt/slides/slide4.xml" Id="Re96e69f354d04d57" /><Relationship Type="http://schemas.openxmlformats.org/officeDocument/2006/relationships/slide" Target="/ppt/slides/slide5.xml" Id="R4086e008aed34748" /><Relationship Type="http://schemas.openxmlformats.org/officeDocument/2006/relationships/slide" Target="/ppt/slides/slide6.xml" Id="Re0a535bad1fe46ca" /><Relationship Type="http://schemas.openxmlformats.org/officeDocument/2006/relationships/slide" Target="/ppt/slides/slide7.xml" Id="R3f3e421c909f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feafb6450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4791f50e43eb" /><Relationship Type="http://schemas.openxmlformats.org/officeDocument/2006/relationships/theme" Target="/ppt/slideMasters/theme/theme1.xml" Id="R8a54374adb6c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44791f50e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bcf17e381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e9c5a8e0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68d322b63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fa034d59a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ab96b90f9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9aa9a0bd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d3d37e2c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BEITO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BEITO RESORT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21 103 724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 BJØRNAR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 STEINAR ATLE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3812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989 232 673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