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8f7fca75254a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ee41f39c114a58"/>
  </p:sldMasterIdLst>
  <p:sldIdLst>
    <p:sldId xmlns:r="http://schemas.openxmlformats.org/officeDocument/2006/relationships" id="256" r:id="R6dc8e65c3bae4bbd"/>
    <p:sldId xmlns:r="http://schemas.openxmlformats.org/officeDocument/2006/relationships" id="257" r:id="R4c344d68aa3642fa"/>
    <p:sldId xmlns:r="http://schemas.openxmlformats.org/officeDocument/2006/relationships" id="258" r:id="R18eefe2f85274a72"/>
    <p:sldId xmlns:r="http://schemas.openxmlformats.org/officeDocument/2006/relationships" id="259" r:id="R4b1a56fefa404c34"/>
    <p:sldId xmlns:r="http://schemas.openxmlformats.org/officeDocument/2006/relationships" id="260" r:id="R70bf15c1c59f4329"/>
    <p:sldId xmlns:r="http://schemas.openxmlformats.org/officeDocument/2006/relationships" id="261" r:id="Rcc1d7b0fabb7400f"/>
    <p:sldId xmlns:r="http://schemas.openxmlformats.org/officeDocument/2006/relationships" id="262" r:id="Rf00810ed6f8a47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ee41f39c114a58" /><Relationship Type="http://schemas.openxmlformats.org/officeDocument/2006/relationships/slide" Target="/ppt/slides/slide1.xml" Id="R6dc8e65c3bae4bbd" /><Relationship Type="http://schemas.openxmlformats.org/officeDocument/2006/relationships/slide" Target="/ppt/slides/slide2.xml" Id="R4c344d68aa3642fa" /><Relationship Type="http://schemas.openxmlformats.org/officeDocument/2006/relationships/slide" Target="/ppt/slides/slide3.xml" Id="R18eefe2f85274a72" /><Relationship Type="http://schemas.openxmlformats.org/officeDocument/2006/relationships/slide" Target="/ppt/slides/slide4.xml" Id="R4b1a56fefa404c34" /><Relationship Type="http://schemas.openxmlformats.org/officeDocument/2006/relationships/slide" Target="/ppt/slides/slide5.xml" Id="R70bf15c1c59f4329" /><Relationship Type="http://schemas.openxmlformats.org/officeDocument/2006/relationships/slide" Target="/ppt/slides/slide6.xml" Id="Rcc1d7b0fabb7400f" /><Relationship Type="http://schemas.openxmlformats.org/officeDocument/2006/relationships/slide" Target="/ppt/slides/slide7.xml" Id="Rf00810ed6f8a47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fc541e20f74b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1367049ea24496" /><Relationship Type="http://schemas.openxmlformats.org/officeDocument/2006/relationships/theme" Target="/ppt/slideMasters/theme/theme1.xml" Id="R28f42d22985741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1367049ea244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3d3c7ec73c4f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c06b673b4443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5a8c86700f4e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d5ccacd0014a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bd0b224c147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7f91b73d541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f75928e14544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HAGEN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HAGEN INVESTERING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2 750 000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2 730 810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3 218 810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16 157 900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19 081 773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HAGEN  –  76,0 %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MERETE HAGEN HELLAND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ØRJAN HAGEN  –  12,0 %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Stokkavei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20 18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989 232 762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HAGEN INVESTERING AS</a:t>
            </a:r>
          </a:p>
        </p:txBody>
      </p:sp>
    </p:spTree>
  </p:cSld>
  <p:clrMapOvr>
    <a:masterClrMapping xmlns:a="http://schemas.openxmlformats.org/drawingml/2006/main"/>
  </p:clrMapOvr>
</p:sld>
</file>