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b88c00d92042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5c4f610df14039"/>
  </p:sldMasterIdLst>
  <p:sldIdLst>
    <p:sldId xmlns:r="http://schemas.openxmlformats.org/officeDocument/2006/relationships" id="256" r:id="Rc546faf2e8874b6a"/>
    <p:sldId xmlns:r="http://schemas.openxmlformats.org/officeDocument/2006/relationships" id="257" r:id="R12cf5e0cbf1a4b9f"/>
    <p:sldId xmlns:r="http://schemas.openxmlformats.org/officeDocument/2006/relationships" id="258" r:id="Re055e67cd5c047ce"/>
    <p:sldId xmlns:r="http://schemas.openxmlformats.org/officeDocument/2006/relationships" id="259" r:id="R30c51351c4dc48d0"/>
    <p:sldId xmlns:r="http://schemas.openxmlformats.org/officeDocument/2006/relationships" id="260" r:id="R6ff80bdc8b9346b2"/>
    <p:sldId xmlns:r="http://schemas.openxmlformats.org/officeDocument/2006/relationships" id="261" r:id="R92ece5e09a674fcd"/>
    <p:sldId xmlns:r="http://schemas.openxmlformats.org/officeDocument/2006/relationships" id="262" r:id="Rb142a850312e44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5c4f610df14039" /><Relationship Type="http://schemas.openxmlformats.org/officeDocument/2006/relationships/slide" Target="/ppt/slides/slide1.xml" Id="Rc546faf2e8874b6a" /><Relationship Type="http://schemas.openxmlformats.org/officeDocument/2006/relationships/slide" Target="/ppt/slides/slide2.xml" Id="R12cf5e0cbf1a4b9f" /><Relationship Type="http://schemas.openxmlformats.org/officeDocument/2006/relationships/slide" Target="/ppt/slides/slide3.xml" Id="Re055e67cd5c047ce" /><Relationship Type="http://schemas.openxmlformats.org/officeDocument/2006/relationships/slide" Target="/ppt/slides/slide4.xml" Id="R30c51351c4dc48d0" /><Relationship Type="http://schemas.openxmlformats.org/officeDocument/2006/relationships/slide" Target="/ppt/slides/slide5.xml" Id="R6ff80bdc8b9346b2" /><Relationship Type="http://schemas.openxmlformats.org/officeDocument/2006/relationships/slide" Target="/ppt/slides/slide6.xml" Id="R92ece5e09a674fcd" /><Relationship Type="http://schemas.openxmlformats.org/officeDocument/2006/relationships/slide" Target="/ppt/slides/slide7.xml" Id="Rb142a850312e44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ea5b18c5d141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58a388441478f" /><Relationship Type="http://schemas.openxmlformats.org/officeDocument/2006/relationships/theme" Target="/ppt/slideMasters/theme/theme1.xml" Id="R72817bea558e4f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e58a38844147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a6c8ab01048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e7d53f83d45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184898d8b4a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c28c14b6f42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c40fe66424c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903dbf66449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d79829eca49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LØLAND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2 622 250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3 080 001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15 865 521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18 669 634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LISE HAGEN LØLAND  –  62,5 %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CATHRINE DYRLI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BYBERG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CHRISTER HAGEN LØLAND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Nilssons gate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20 18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989 232 851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LØLAND HOLDING AS</a:t>
            </a:r>
          </a:p>
        </p:txBody>
      </p:sp>
    </p:spTree>
  </p:cSld>
  <p:clrMapOvr>
    <a:masterClrMapping xmlns:a="http://schemas.openxmlformats.org/drawingml/2006/main"/>
  </p:clrMapOvr>
</p:sld>
</file>