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ebda86763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63469fec74c90"/>
  </p:sldMasterIdLst>
  <p:sldIdLst>
    <p:sldId xmlns:r="http://schemas.openxmlformats.org/officeDocument/2006/relationships" id="256" r:id="Rd807aecbe525423d"/>
    <p:sldId xmlns:r="http://schemas.openxmlformats.org/officeDocument/2006/relationships" id="257" r:id="R183f5982d44345f3"/>
    <p:sldId xmlns:r="http://schemas.openxmlformats.org/officeDocument/2006/relationships" id="258" r:id="R1bab8b46884f4fff"/>
    <p:sldId xmlns:r="http://schemas.openxmlformats.org/officeDocument/2006/relationships" id="259" r:id="R2ae370e61da64dbd"/>
    <p:sldId xmlns:r="http://schemas.openxmlformats.org/officeDocument/2006/relationships" id="260" r:id="R3efc8c44a9464e78"/>
    <p:sldId xmlns:r="http://schemas.openxmlformats.org/officeDocument/2006/relationships" id="261" r:id="R4459b76c10d94b4d"/>
    <p:sldId xmlns:r="http://schemas.openxmlformats.org/officeDocument/2006/relationships" id="262" r:id="R8a233131ba24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63469fec74c90" /><Relationship Type="http://schemas.openxmlformats.org/officeDocument/2006/relationships/slide" Target="/ppt/slides/slide1.xml" Id="Rd807aecbe525423d" /><Relationship Type="http://schemas.openxmlformats.org/officeDocument/2006/relationships/slide" Target="/ppt/slides/slide2.xml" Id="R183f5982d44345f3" /><Relationship Type="http://schemas.openxmlformats.org/officeDocument/2006/relationships/slide" Target="/ppt/slides/slide3.xml" Id="R1bab8b46884f4fff" /><Relationship Type="http://schemas.openxmlformats.org/officeDocument/2006/relationships/slide" Target="/ppt/slides/slide4.xml" Id="R2ae370e61da64dbd" /><Relationship Type="http://schemas.openxmlformats.org/officeDocument/2006/relationships/slide" Target="/ppt/slides/slide5.xml" Id="R3efc8c44a9464e78" /><Relationship Type="http://schemas.openxmlformats.org/officeDocument/2006/relationships/slide" Target="/ppt/slides/slide6.xml" Id="R4459b76c10d94b4d" /><Relationship Type="http://schemas.openxmlformats.org/officeDocument/2006/relationships/slide" Target="/ppt/slides/slide7.xml" Id="R8a233131ba24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0a395bdd440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d22b877e24137" /><Relationship Type="http://schemas.openxmlformats.org/officeDocument/2006/relationships/theme" Target="/ppt/slideMasters/theme/theme1.xml" Id="R1942e1de80b0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d22b877e241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5b9399179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087cddf3a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5816b7204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916c623e1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26acdc6d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b85b58bff49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57b89a993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BEITOSTØLEN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BEITOSTØLEN ANLEGG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14 910 029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389 067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20 911 629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23 768 884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RØDNINGEN ODD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oa-roed@online.no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989 233 211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BEITOSTØLEN ANLEGG AS</a:t>
            </a:r>
          </a:p>
        </p:txBody>
      </p:sp>
    </p:spTree>
  </p:cSld>
  <p:clrMapOvr>
    <a:masterClrMapping xmlns:a="http://schemas.openxmlformats.org/drawingml/2006/main"/>
  </p:clrMapOvr>
</p:sld>
</file>