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09512fd28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ae1ada81a44e5"/>
  </p:sldMasterIdLst>
  <p:sldIdLst>
    <p:sldId xmlns:r="http://schemas.openxmlformats.org/officeDocument/2006/relationships" id="256" r:id="Rb7962f4c0b794fcb"/>
    <p:sldId xmlns:r="http://schemas.openxmlformats.org/officeDocument/2006/relationships" id="257" r:id="R48245beecb844e64"/>
    <p:sldId xmlns:r="http://schemas.openxmlformats.org/officeDocument/2006/relationships" id="258" r:id="Raac4535519874027"/>
    <p:sldId xmlns:r="http://schemas.openxmlformats.org/officeDocument/2006/relationships" id="259" r:id="Rbb0e0745cf4043e6"/>
    <p:sldId xmlns:r="http://schemas.openxmlformats.org/officeDocument/2006/relationships" id="260" r:id="R6f183c82b5f040fe"/>
    <p:sldId xmlns:r="http://schemas.openxmlformats.org/officeDocument/2006/relationships" id="261" r:id="R0247c321f67140f1"/>
    <p:sldId xmlns:r="http://schemas.openxmlformats.org/officeDocument/2006/relationships" id="262" r:id="R077746732f15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ae1ada81a44e5" /><Relationship Type="http://schemas.openxmlformats.org/officeDocument/2006/relationships/slide" Target="/ppt/slides/slide1.xml" Id="Rb7962f4c0b794fcb" /><Relationship Type="http://schemas.openxmlformats.org/officeDocument/2006/relationships/slide" Target="/ppt/slides/slide2.xml" Id="R48245beecb844e64" /><Relationship Type="http://schemas.openxmlformats.org/officeDocument/2006/relationships/slide" Target="/ppt/slides/slide3.xml" Id="Raac4535519874027" /><Relationship Type="http://schemas.openxmlformats.org/officeDocument/2006/relationships/slide" Target="/ppt/slides/slide4.xml" Id="Rbb0e0745cf4043e6" /><Relationship Type="http://schemas.openxmlformats.org/officeDocument/2006/relationships/slide" Target="/ppt/slides/slide5.xml" Id="R6f183c82b5f040fe" /><Relationship Type="http://schemas.openxmlformats.org/officeDocument/2006/relationships/slide" Target="/ppt/slides/slide6.xml" Id="R0247c321f67140f1" /><Relationship Type="http://schemas.openxmlformats.org/officeDocument/2006/relationships/slide" Target="/ppt/slides/slide7.xml" Id="R077746732f15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029611bfb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61a7f3284d71" /><Relationship Type="http://schemas.openxmlformats.org/officeDocument/2006/relationships/theme" Target="/ppt/slideMasters/theme/theme1.xml" Id="R4db826ab9e29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5d61a7f3284d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54d77a98142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100e9dca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90dcd208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5d99be28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594fe296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b73f75c0541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3fd2cf5b3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OLE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Vosseteigvegen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ole.anders.hope@hoperekn.no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