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eb13259ce648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57052e613f4307"/>
  </p:sldMasterIdLst>
  <p:sldIdLst>
    <p:sldId xmlns:r="http://schemas.openxmlformats.org/officeDocument/2006/relationships" id="256" r:id="Rbc31cfd15dfb4fcc"/>
    <p:sldId xmlns:r="http://schemas.openxmlformats.org/officeDocument/2006/relationships" id="257" r:id="Rdd77f3dd7b7241c3"/>
    <p:sldId xmlns:r="http://schemas.openxmlformats.org/officeDocument/2006/relationships" id="258" r:id="R4354ad9f277a42b0"/>
    <p:sldId xmlns:r="http://schemas.openxmlformats.org/officeDocument/2006/relationships" id="259" r:id="R19c892b7101240a7"/>
    <p:sldId xmlns:r="http://schemas.openxmlformats.org/officeDocument/2006/relationships" id="260" r:id="R9b8ce816b6fd435c"/>
    <p:sldId xmlns:r="http://schemas.openxmlformats.org/officeDocument/2006/relationships" id="261" r:id="Rba1fed66c9fd4353"/>
    <p:sldId xmlns:r="http://schemas.openxmlformats.org/officeDocument/2006/relationships" id="262" r:id="R542313358146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7052e613f4307" /><Relationship Type="http://schemas.openxmlformats.org/officeDocument/2006/relationships/slide" Target="/ppt/slides/slide1.xml" Id="Rbc31cfd15dfb4fcc" /><Relationship Type="http://schemas.openxmlformats.org/officeDocument/2006/relationships/slide" Target="/ppt/slides/slide2.xml" Id="Rdd77f3dd7b7241c3" /><Relationship Type="http://schemas.openxmlformats.org/officeDocument/2006/relationships/slide" Target="/ppt/slides/slide3.xml" Id="R4354ad9f277a42b0" /><Relationship Type="http://schemas.openxmlformats.org/officeDocument/2006/relationships/slide" Target="/ppt/slides/slide4.xml" Id="R19c892b7101240a7" /><Relationship Type="http://schemas.openxmlformats.org/officeDocument/2006/relationships/slide" Target="/ppt/slides/slide5.xml" Id="R9b8ce816b6fd435c" /><Relationship Type="http://schemas.openxmlformats.org/officeDocument/2006/relationships/slide" Target="/ppt/slides/slide6.xml" Id="Rba1fed66c9fd4353" /><Relationship Type="http://schemas.openxmlformats.org/officeDocument/2006/relationships/slide" Target="/ppt/slides/slide7.xml" Id="R542313358146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49ccdf75a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6d34be0cf4c39" /><Relationship Type="http://schemas.openxmlformats.org/officeDocument/2006/relationships/theme" Target="/ppt/slideMasters/theme/theme1.xml" Id="R43af15c384f4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6d34be0cf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ed4369f89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5ebb0813b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2c01eb951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39d5719274f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1cfbf572f4a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c389dbe27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d2e448d63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MSTØLE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MSTØLE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MSTØLE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MSTØLE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MSTØLE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MSTØLE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21 148 889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21 165 561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MSTØLE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MAGNE STØLE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STØLE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MSTØLE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Kvernhusveien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989 233 629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MSTØLE AS</a:t>
            </a:r>
          </a:p>
        </p:txBody>
      </p:sp>
    </p:spTree>
  </p:cSld>
  <p:clrMapOvr>
    <a:masterClrMapping xmlns:a="http://schemas.openxmlformats.org/drawingml/2006/main"/>
  </p:clrMapOvr>
</p:sld>
</file>