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e306dcc249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f9743b6734330"/>
  </p:sldMasterIdLst>
  <p:sldIdLst>
    <p:sldId xmlns:r="http://schemas.openxmlformats.org/officeDocument/2006/relationships" id="256" r:id="R6c25dbf4fffe4d59"/>
    <p:sldId xmlns:r="http://schemas.openxmlformats.org/officeDocument/2006/relationships" id="257" r:id="R4907a0ea94774384"/>
    <p:sldId xmlns:r="http://schemas.openxmlformats.org/officeDocument/2006/relationships" id="258" r:id="R4b46082212bf45c5"/>
    <p:sldId xmlns:r="http://schemas.openxmlformats.org/officeDocument/2006/relationships" id="259" r:id="R689b49eb658f4ff1"/>
    <p:sldId xmlns:r="http://schemas.openxmlformats.org/officeDocument/2006/relationships" id="260" r:id="R7dcb916a85a74cc5"/>
    <p:sldId xmlns:r="http://schemas.openxmlformats.org/officeDocument/2006/relationships" id="261" r:id="R027533689f6b4104"/>
    <p:sldId xmlns:r="http://schemas.openxmlformats.org/officeDocument/2006/relationships" id="262" r:id="Rf7a22e97234640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f9743b6734330" /><Relationship Type="http://schemas.openxmlformats.org/officeDocument/2006/relationships/slide" Target="/ppt/slides/slide1.xml" Id="R6c25dbf4fffe4d59" /><Relationship Type="http://schemas.openxmlformats.org/officeDocument/2006/relationships/slide" Target="/ppt/slides/slide2.xml" Id="R4907a0ea94774384" /><Relationship Type="http://schemas.openxmlformats.org/officeDocument/2006/relationships/slide" Target="/ppt/slides/slide3.xml" Id="R4b46082212bf45c5" /><Relationship Type="http://schemas.openxmlformats.org/officeDocument/2006/relationships/slide" Target="/ppt/slides/slide4.xml" Id="R689b49eb658f4ff1" /><Relationship Type="http://schemas.openxmlformats.org/officeDocument/2006/relationships/slide" Target="/ppt/slides/slide5.xml" Id="R7dcb916a85a74cc5" /><Relationship Type="http://schemas.openxmlformats.org/officeDocument/2006/relationships/slide" Target="/ppt/slides/slide6.xml" Id="R027533689f6b4104" /><Relationship Type="http://schemas.openxmlformats.org/officeDocument/2006/relationships/slide" Target="/ppt/slides/slide7.xml" Id="Rf7a22e97234640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a32e588db43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7332a2d484a64" /><Relationship Type="http://schemas.openxmlformats.org/officeDocument/2006/relationships/theme" Target="/ppt/slideMasters/theme/theme1.xml" Id="R0c3e444ff6e54a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b7332a2d484a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a9458bf75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7b7204d7d48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26b09046e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049c65a314d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202a8708d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4ecd5405a4f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8f1234a65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ERIAL AS ble etablert [år] og holder til i Sandve.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1 100 960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ODD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Karmøyveg 759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4272 Sandve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989 233 653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ERIAL AS</a:t>
            </a:r>
          </a:p>
        </p:txBody>
      </p:sp>
    </p:spTree>
  </p:cSld>
  <p:clrMapOvr>
    <a:masterClrMapping xmlns:a="http://schemas.openxmlformats.org/drawingml/2006/main"/>
  </p:clrMapOvr>
</p:sld>
</file>