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d99fa3d09c6403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97005e8ef7445a"/>
  </p:sldMasterIdLst>
  <p:sldIdLst>
    <p:sldId xmlns:r="http://schemas.openxmlformats.org/officeDocument/2006/relationships" id="256" r:id="R1f31569389474f8a"/>
    <p:sldId xmlns:r="http://schemas.openxmlformats.org/officeDocument/2006/relationships" id="257" r:id="Rb8ef481061b44607"/>
    <p:sldId xmlns:r="http://schemas.openxmlformats.org/officeDocument/2006/relationships" id="258" r:id="R983e5e286c05473e"/>
    <p:sldId xmlns:r="http://schemas.openxmlformats.org/officeDocument/2006/relationships" id="259" r:id="Rb2b6717d9936406a"/>
    <p:sldId xmlns:r="http://schemas.openxmlformats.org/officeDocument/2006/relationships" id="260" r:id="Rf2ddaa79e51d49d2"/>
    <p:sldId xmlns:r="http://schemas.openxmlformats.org/officeDocument/2006/relationships" id="261" r:id="R022c281b8470467e"/>
    <p:sldId xmlns:r="http://schemas.openxmlformats.org/officeDocument/2006/relationships" id="262" r:id="R1889ac6304b94d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97005e8ef7445a" /><Relationship Type="http://schemas.openxmlformats.org/officeDocument/2006/relationships/slide" Target="/ppt/slides/slide1.xml" Id="R1f31569389474f8a" /><Relationship Type="http://schemas.openxmlformats.org/officeDocument/2006/relationships/slide" Target="/ppt/slides/slide2.xml" Id="Rb8ef481061b44607" /><Relationship Type="http://schemas.openxmlformats.org/officeDocument/2006/relationships/slide" Target="/ppt/slides/slide3.xml" Id="R983e5e286c05473e" /><Relationship Type="http://schemas.openxmlformats.org/officeDocument/2006/relationships/slide" Target="/ppt/slides/slide4.xml" Id="Rb2b6717d9936406a" /><Relationship Type="http://schemas.openxmlformats.org/officeDocument/2006/relationships/slide" Target="/ppt/slides/slide5.xml" Id="Rf2ddaa79e51d49d2" /><Relationship Type="http://schemas.openxmlformats.org/officeDocument/2006/relationships/slide" Target="/ppt/slides/slide6.xml" Id="R022c281b8470467e" /><Relationship Type="http://schemas.openxmlformats.org/officeDocument/2006/relationships/slide" Target="/ppt/slides/slide7.xml" Id="R1889ac6304b94d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3424d417a4fe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1c6166c9c44758" /><Relationship Type="http://schemas.openxmlformats.org/officeDocument/2006/relationships/theme" Target="/ppt/slideMasters/theme/theme1.xml" Id="Rf0cacf4f8c9c41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41c6166c9c447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44dd2ff194a6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de252cdd140d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a13cd4403b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51422725d4bb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011dcfbac40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c786a80e0b4d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65aee8c73e43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LANDRUD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LANDRUD INVEST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−40 518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1 185 649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23 879 752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23 912 566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LANDRUD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Landrud, Svanedamsveien 15A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4621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989 233 823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LANDRUD INVEST AS</a:t>
            </a:r>
          </a:p>
        </p:txBody>
      </p:sp>
    </p:spTree>
  </p:cSld>
  <p:clrMapOvr>
    <a:masterClrMapping xmlns:a="http://schemas.openxmlformats.org/drawingml/2006/main"/>
  </p:clrMapOvr>
</p:sld>
</file>