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6d9722a55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b7835b5534efe"/>
  </p:sldMasterIdLst>
  <p:sldIdLst>
    <p:sldId xmlns:r="http://schemas.openxmlformats.org/officeDocument/2006/relationships" id="256" r:id="R51fc931e21284f02"/>
    <p:sldId xmlns:r="http://schemas.openxmlformats.org/officeDocument/2006/relationships" id="257" r:id="R6a6816e5d7f342a8"/>
    <p:sldId xmlns:r="http://schemas.openxmlformats.org/officeDocument/2006/relationships" id="258" r:id="R853607bda7554a5e"/>
    <p:sldId xmlns:r="http://schemas.openxmlformats.org/officeDocument/2006/relationships" id="259" r:id="Rb551c1f1e7fb4c42"/>
    <p:sldId xmlns:r="http://schemas.openxmlformats.org/officeDocument/2006/relationships" id="260" r:id="R7cfe52ee85044da6"/>
    <p:sldId xmlns:r="http://schemas.openxmlformats.org/officeDocument/2006/relationships" id="261" r:id="R83d0a155398b4c32"/>
    <p:sldId xmlns:r="http://schemas.openxmlformats.org/officeDocument/2006/relationships" id="262" r:id="Rd8fb8175aa5e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b7835b5534efe" /><Relationship Type="http://schemas.openxmlformats.org/officeDocument/2006/relationships/slide" Target="/ppt/slides/slide1.xml" Id="R51fc931e21284f02" /><Relationship Type="http://schemas.openxmlformats.org/officeDocument/2006/relationships/slide" Target="/ppt/slides/slide2.xml" Id="R6a6816e5d7f342a8" /><Relationship Type="http://schemas.openxmlformats.org/officeDocument/2006/relationships/slide" Target="/ppt/slides/slide3.xml" Id="R853607bda7554a5e" /><Relationship Type="http://schemas.openxmlformats.org/officeDocument/2006/relationships/slide" Target="/ppt/slides/slide4.xml" Id="Rb551c1f1e7fb4c42" /><Relationship Type="http://schemas.openxmlformats.org/officeDocument/2006/relationships/slide" Target="/ppt/slides/slide5.xml" Id="R7cfe52ee85044da6" /><Relationship Type="http://schemas.openxmlformats.org/officeDocument/2006/relationships/slide" Target="/ppt/slides/slide6.xml" Id="R83d0a155398b4c32" /><Relationship Type="http://schemas.openxmlformats.org/officeDocument/2006/relationships/slide" Target="/ppt/slides/slide7.xml" Id="Rd8fb8175aa5e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086f31edc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8563975142b0" /><Relationship Type="http://schemas.openxmlformats.org/officeDocument/2006/relationships/theme" Target="/ppt/slideMasters/theme/theme1.xml" Id="Rf1fe0baaca6a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785639751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3bac72a3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073f5070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61b6e227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7a3e31751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9f288499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f9d78bb5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bc27a8b1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LIEN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TORHILD HEGGLAND LIEN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