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6e07636fe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9c6afc2454c3b"/>
  </p:sldMasterIdLst>
  <p:sldIdLst>
    <p:sldId xmlns:r="http://schemas.openxmlformats.org/officeDocument/2006/relationships" id="256" r:id="Re95cc650c2fe420e"/>
    <p:sldId xmlns:r="http://schemas.openxmlformats.org/officeDocument/2006/relationships" id="257" r:id="R06c1ef2a8e734846"/>
    <p:sldId xmlns:r="http://schemas.openxmlformats.org/officeDocument/2006/relationships" id="258" r:id="Ra6621df72a4f4834"/>
    <p:sldId xmlns:r="http://schemas.openxmlformats.org/officeDocument/2006/relationships" id="259" r:id="R5e53ee163b124ce7"/>
    <p:sldId xmlns:r="http://schemas.openxmlformats.org/officeDocument/2006/relationships" id="260" r:id="Rf1249d46cb9d403c"/>
    <p:sldId xmlns:r="http://schemas.openxmlformats.org/officeDocument/2006/relationships" id="261" r:id="R83f38ea865ba471f"/>
    <p:sldId xmlns:r="http://schemas.openxmlformats.org/officeDocument/2006/relationships" id="262" r:id="R19c5d1e42cd34e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9c6afc2454c3b" /><Relationship Type="http://schemas.openxmlformats.org/officeDocument/2006/relationships/slide" Target="/ppt/slides/slide1.xml" Id="Re95cc650c2fe420e" /><Relationship Type="http://schemas.openxmlformats.org/officeDocument/2006/relationships/slide" Target="/ppt/slides/slide2.xml" Id="R06c1ef2a8e734846" /><Relationship Type="http://schemas.openxmlformats.org/officeDocument/2006/relationships/slide" Target="/ppt/slides/slide3.xml" Id="Ra6621df72a4f4834" /><Relationship Type="http://schemas.openxmlformats.org/officeDocument/2006/relationships/slide" Target="/ppt/slides/slide4.xml" Id="R5e53ee163b124ce7" /><Relationship Type="http://schemas.openxmlformats.org/officeDocument/2006/relationships/slide" Target="/ppt/slides/slide5.xml" Id="Rf1249d46cb9d403c" /><Relationship Type="http://schemas.openxmlformats.org/officeDocument/2006/relationships/slide" Target="/ppt/slides/slide6.xml" Id="R83f38ea865ba471f" /><Relationship Type="http://schemas.openxmlformats.org/officeDocument/2006/relationships/slide" Target="/ppt/slides/slide7.xml" Id="R19c5d1e42cd34e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148a91587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2399fe1d642b7" /><Relationship Type="http://schemas.openxmlformats.org/officeDocument/2006/relationships/theme" Target="/ppt/slideMasters/theme/theme1.xml" Id="R1c9d6e5b8c32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2399fe1d6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de08f1004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29bf5d091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68d1775fd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8624710c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924d8023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5e5333195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f118a2fd0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ØVERGÅRDEN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20 437 396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22 116 053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SIGBJØRN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RONNY SØRSETH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SØRVIK SONJA KRISTIN DALE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Sigbjørn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