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cc9582ad164e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e703d26cf84827"/>
  </p:sldMasterIdLst>
  <p:sldIdLst>
    <p:sldId xmlns:r="http://schemas.openxmlformats.org/officeDocument/2006/relationships" id="256" r:id="R8e3511a45c79467c"/>
    <p:sldId xmlns:r="http://schemas.openxmlformats.org/officeDocument/2006/relationships" id="257" r:id="Reca7f07ff17f41b7"/>
    <p:sldId xmlns:r="http://schemas.openxmlformats.org/officeDocument/2006/relationships" id="258" r:id="Ref1aaf787acb4c8d"/>
    <p:sldId xmlns:r="http://schemas.openxmlformats.org/officeDocument/2006/relationships" id="259" r:id="Rafb98ee5112b4fce"/>
    <p:sldId xmlns:r="http://schemas.openxmlformats.org/officeDocument/2006/relationships" id="260" r:id="Rc7a38167dcd44232"/>
    <p:sldId xmlns:r="http://schemas.openxmlformats.org/officeDocument/2006/relationships" id="261" r:id="Rbed11b8b15dd47ca"/>
    <p:sldId xmlns:r="http://schemas.openxmlformats.org/officeDocument/2006/relationships" id="262" r:id="R3ec3ac79671b4d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e703d26cf84827" /><Relationship Type="http://schemas.openxmlformats.org/officeDocument/2006/relationships/slide" Target="/ppt/slides/slide1.xml" Id="R8e3511a45c79467c" /><Relationship Type="http://schemas.openxmlformats.org/officeDocument/2006/relationships/slide" Target="/ppt/slides/slide2.xml" Id="Reca7f07ff17f41b7" /><Relationship Type="http://schemas.openxmlformats.org/officeDocument/2006/relationships/slide" Target="/ppt/slides/slide3.xml" Id="Ref1aaf787acb4c8d" /><Relationship Type="http://schemas.openxmlformats.org/officeDocument/2006/relationships/slide" Target="/ppt/slides/slide4.xml" Id="Rafb98ee5112b4fce" /><Relationship Type="http://schemas.openxmlformats.org/officeDocument/2006/relationships/slide" Target="/ppt/slides/slide5.xml" Id="Rc7a38167dcd44232" /><Relationship Type="http://schemas.openxmlformats.org/officeDocument/2006/relationships/slide" Target="/ppt/slides/slide6.xml" Id="Rbed11b8b15dd47ca" /><Relationship Type="http://schemas.openxmlformats.org/officeDocument/2006/relationships/slide" Target="/ppt/slides/slide7.xml" Id="R3ec3ac79671b4d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08ca89bad541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d7f4c01df04f34" /><Relationship Type="http://schemas.openxmlformats.org/officeDocument/2006/relationships/theme" Target="/ppt/slideMasters/theme/theme1.xml" Id="R3f7c98c1fa3846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d7f4c01df04f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448ebf340843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19b0f4a33141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f288c3b4e842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1c9a8e597e4c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140eea79c342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6716c9e22549b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5ec4d3acc24b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HUMLEN &amp; MOLVÆR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HUMLEN &amp; MOLVÆR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HUMLEN &amp; MOLVÆR INVEST AS ble etablert [år] og holder til i Langevåg.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HUMLEN &amp; MOLVÆR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HUMLEN &amp; MOLVÆR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HUMLEN &amp; MOLVÆR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−15 684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−20 581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3 364 276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3 634 246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HUMLEN &amp; MOLVÆR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BJØRN HUMLEN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 KVASNES MOLVÆR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KVASNES MOLVÆR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MARTHA KVASNES MOLVÆR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ELISABETH KVASNES MOLVÆR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HUMLEN &amp; MOLVÆR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O.A.Devold-vegen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6030 Langevåg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989 234 226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HUMLEN &amp; MOLVÆR INVEST AS</a:t>
            </a:r>
          </a:p>
        </p:txBody>
      </p:sp>
    </p:spTree>
  </p:cSld>
  <p:clrMapOvr>
    <a:masterClrMapping xmlns:a="http://schemas.openxmlformats.org/drawingml/2006/main"/>
  </p:clrMapOvr>
</p:sld>
</file>