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d340812c2548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5cef3a78df449a"/>
  </p:sldMasterIdLst>
  <p:sldIdLst>
    <p:sldId xmlns:r="http://schemas.openxmlformats.org/officeDocument/2006/relationships" id="256" r:id="Rdc94e0ec59a94cd4"/>
    <p:sldId xmlns:r="http://schemas.openxmlformats.org/officeDocument/2006/relationships" id="257" r:id="Rdcf577ac272e4a5f"/>
    <p:sldId xmlns:r="http://schemas.openxmlformats.org/officeDocument/2006/relationships" id="258" r:id="R09bb239510ff4791"/>
    <p:sldId xmlns:r="http://schemas.openxmlformats.org/officeDocument/2006/relationships" id="259" r:id="R0de3f360f9e24eb4"/>
    <p:sldId xmlns:r="http://schemas.openxmlformats.org/officeDocument/2006/relationships" id="260" r:id="R22dc3a82ecc14a7b"/>
    <p:sldId xmlns:r="http://schemas.openxmlformats.org/officeDocument/2006/relationships" id="261" r:id="Rac153e797415455e"/>
    <p:sldId xmlns:r="http://schemas.openxmlformats.org/officeDocument/2006/relationships" id="262" r:id="R530698df90b449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5cef3a78df449a" /><Relationship Type="http://schemas.openxmlformats.org/officeDocument/2006/relationships/slide" Target="/ppt/slides/slide1.xml" Id="Rdc94e0ec59a94cd4" /><Relationship Type="http://schemas.openxmlformats.org/officeDocument/2006/relationships/slide" Target="/ppt/slides/slide2.xml" Id="Rdcf577ac272e4a5f" /><Relationship Type="http://schemas.openxmlformats.org/officeDocument/2006/relationships/slide" Target="/ppt/slides/slide3.xml" Id="R09bb239510ff4791" /><Relationship Type="http://schemas.openxmlformats.org/officeDocument/2006/relationships/slide" Target="/ppt/slides/slide4.xml" Id="R0de3f360f9e24eb4" /><Relationship Type="http://schemas.openxmlformats.org/officeDocument/2006/relationships/slide" Target="/ppt/slides/slide5.xml" Id="R22dc3a82ecc14a7b" /><Relationship Type="http://schemas.openxmlformats.org/officeDocument/2006/relationships/slide" Target="/ppt/slides/slide6.xml" Id="Rac153e797415455e" /><Relationship Type="http://schemas.openxmlformats.org/officeDocument/2006/relationships/slide" Target="/ppt/slides/slide7.xml" Id="R530698df90b449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210f465c6040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05af9849e47f7" /><Relationship Type="http://schemas.openxmlformats.org/officeDocument/2006/relationships/theme" Target="/ppt/slideMasters/theme/theme1.xml" Id="R12d9658deca74b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005af9849e47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0bf2cfc0648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fc90e3b994b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58a01734547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9fcb27b0d40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4673f50fe46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acb0b39d84d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4216d10434d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PSAKTIV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PSAKTIV AS ble etablert [år] og holder til i Øksendal.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−724 328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−417 331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17 940 558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18 062 403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HUSBY PER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6610 Øksendal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989 234 250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