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8c7200bdb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48b77b3884a8c"/>
  </p:sldMasterIdLst>
  <p:sldIdLst>
    <p:sldId xmlns:r="http://schemas.openxmlformats.org/officeDocument/2006/relationships" id="256" r:id="R3db93ef6cb8743b4"/>
    <p:sldId xmlns:r="http://schemas.openxmlformats.org/officeDocument/2006/relationships" id="257" r:id="Rd2f5ca2b5f284f32"/>
    <p:sldId xmlns:r="http://schemas.openxmlformats.org/officeDocument/2006/relationships" id="258" r:id="R36dc51b8bf6043f3"/>
    <p:sldId xmlns:r="http://schemas.openxmlformats.org/officeDocument/2006/relationships" id="259" r:id="R7c54552b42c24166"/>
    <p:sldId xmlns:r="http://schemas.openxmlformats.org/officeDocument/2006/relationships" id="260" r:id="Rc085bc8117fa4990"/>
    <p:sldId xmlns:r="http://schemas.openxmlformats.org/officeDocument/2006/relationships" id="261" r:id="Rdd9bf22930314226"/>
    <p:sldId xmlns:r="http://schemas.openxmlformats.org/officeDocument/2006/relationships" id="262" r:id="R03deddd86342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48b77b3884a8c" /><Relationship Type="http://schemas.openxmlformats.org/officeDocument/2006/relationships/slide" Target="/ppt/slides/slide1.xml" Id="R3db93ef6cb8743b4" /><Relationship Type="http://schemas.openxmlformats.org/officeDocument/2006/relationships/slide" Target="/ppt/slides/slide2.xml" Id="Rd2f5ca2b5f284f32" /><Relationship Type="http://schemas.openxmlformats.org/officeDocument/2006/relationships/slide" Target="/ppt/slides/slide3.xml" Id="R36dc51b8bf6043f3" /><Relationship Type="http://schemas.openxmlformats.org/officeDocument/2006/relationships/slide" Target="/ppt/slides/slide4.xml" Id="R7c54552b42c24166" /><Relationship Type="http://schemas.openxmlformats.org/officeDocument/2006/relationships/slide" Target="/ppt/slides/slide5.xml" Id="Rc085bc8117fa4990" /><Relationship Type="http://schemas.openxmlformats.org/officeDocument/2006/relationships/slide" Target="/ppt/slides/slide6.xml" Id="Rdd9bf22930314226" /><Relationship Type="http://schemas.openxmlformats.org/officeDocument/2006/relationships/slide" Target="/ppt/slides/slide7.xml" Id="R03deddd86342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ad7ef7b1b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96fb8c2404b4f" /><Relationship Type="http://schemas.openxmlformats.org/officeDocument/2006/relationships/theme" Target="/ppt/slideMasters/theme/theme1.xml" Id="R204953852636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96fb8c240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1628985ab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320b0da6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22275c3de4d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534ce32df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2a19c6a03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2de89a78c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5f07aa624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SSI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188 351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−4 603 708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23 908 338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SANDERSEN SVEN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989 234 331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SSI AS</a:t>
            </a:r>
          </a:p>
        </p:txBody>
      </p:sp>
    </p:spTree>
  </p:cSld>
  <p:clrMapOvr>
    <a:masterClrMapping xmlns:a="http://schemas.openxmlformats.org/drawingml/2006/main"/>
  </p:clrMapOvr>
</p:sld>
</file>