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eca91680f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6abc6baec438e"/>
  </p:sldMasterIdLst>
  <p:sldIdLst>
    <p:sldId xmlns:r="http://schemas.openxmlformats.org/officeDocument/2006/relationships" id="256" r:id="R1144aa3426cc4abb"/>
    <p:sldId xmlns:r="http://schemas.openxmlformats.org/officeDocument/2006/relationships" id="257" r:id="Rb4f4ab207f8540d6"/>
    <p:sldId xmlns:r="http://schemas.openxmlformats.org/officeDocument/2006/relationships" id="258" r:id="Rdb14017b364247a3"/>
    <p:sldId xmlns:r="http://schemas.openxmlformats.org/officeDocument/2006/relationships" id="259" r:id="Rb0c7817550304c02"/>
    <p:sldId xmlns:r="http://schemas.openxmlformats.org/officeDocument/2006/relationships" id="260" r:id="Racaca27f84d245a3"/>
    <p:sldId xmlns:r="http://schemas.openxmlformats.org/officeDocument/2006/relationships" id="261" r:id="Ra6e46207d61c487b"/>
    <p:sldId xmlns:r="http://schemas.openxmlformats.org/officeDocument/2006/relationships" id="262" r:id="R36955fa64c93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6abc6baec438e" /><Relationship Type="http://schemas.openxmlformats.org/officeDocument/2006/relationships/slide" Target="/ppt/slides/slide1.xml" Id="R1144aa3426cc4abb" /><Relationship Type="http://schemas.openxmlformats.org/officeDocument/2006/relationships/slide" Target="/ppt/slides/slide2.xml" Id="Rb4f4ab207f8540d6" /><Relationship Type="http://schemas.openxmlformats.org/officeDocument/2006/relationships/slide" Target="/ppt/slides/slide3.xml" Id="Rdb14017b364247a3" /><Relationship Type="http://schemas.openxmlformats.org/officeDocument/2006/relationships/slide" Target="/ppt/slides/slide4.xml" Id="Rb0c7817550304c02" /><Relationship Type="http://schemas.openxmlformats.org/officeDocument/2006/relationships/slide" Target="/ppt/slides/slide5.xml" Id="Racaca27f84d245a3" /><Relationship Type="http://schemas.openxmlformats.org/officeDocument/2006/relationships/slide" Target="/ppt/slides/slide6.xml" Id="Ra6e46207d61c487b" /><Relationship Type="http://schemas.openxmlformats.org/officeDocument/2006/relationships/slide" Target="/ppt/slides/slide7.xml" Id="R36955fa64c93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88825e137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8d587b664a62" /><Relationship Type="http://schemas.openxmlformats.org/officeDocument/2006/relationships/theme" Target="/ppt/slideMasters/theme/theme1.xml" Id="R095fc66ddb72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78d587b66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7d3bbf19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4d1c7be6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196421c3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f5cbc03e4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7536055a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3f00bfc9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a204d83f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HOLDING AS ble etablert [år] og holder til i Angvik.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TORA E ANGVIK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Tora Angvik Jacobsen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6636 Angvik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HOLDING AS</a:t>
            </a:r>
          </a:p>
        </p:txBody>
      </p:sp>
    </p:spTree>
  </p:cSld>
  <p:clrMapOvr>
    <a:masterClrMapping xmlns:a="http://schemas.openxmlformats.org/drawingml/2006/main"/>
  </p:clrMapOvr>
</p:sld>
</file>