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c6fba5a5d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cccceebf846c9"/>
  </p:sldMasterIdLst>
  <p:sldIdLst>
    <p:sldId xmlns:r="http://schemas.openxmlformats.org/officeDocument/2006/relationships" id="256" r:id="R24405c1ecdf340e2"/>
    <p:sldId xmlns:r="http://schemas.openxmlformats.org/officeDocument/2006/relationships" id="257" r:id="R62c25d0c4aa24ddf"/>
    <p:sldId xmlns:r="http://schemas.openxmlformats.org/officeDocument/2006/relationships" id="258" r:id="R21eef739f2f94c3a"/>
    <p:sldId xmlns:r="http://schemas.openxmlformats.org/officeDocument/2006/relationships" id="259" r:id="R0ff599a0ec6c4e19"/>
    <p:sldId xmlns:r="http://schemas.openxmlformats.org/officeDocument/2006/relationships" id="260" r:id="Rb530551bd96e4d86"/>
    <p:sldId xmlns:r="http://schemas.openxmlformats.org/officeDocument/2006/relationships" id="261" r:id="Ra312bc45aa2745e8"/>
    <p:sldId xmlns:r="http://schemas.openxmlformats.org/officeDocument/2006/relationships" id="262" r:id="R7bc1a1d48754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ccceebf846c9" /><Relationship Type="http://schemas.openxmlformats.org/officeDocument/2006/relationships/slide" Target="/ppt/slides/slide1.xml" Id="R24405c1ecdf340e2" /><Relationship Type="http://schemas.openxmlformats.org/officeDocument/2006/relationships/slide" Target="/ppt/slides/slide2.xml" Id="R62c25d0c4aa24ddf" /><Relationship Type="http://schemas.openxmlformats.org/officeDocument/2006/relationships/slide" Target="/ppt/slides/slide3.xml" Id="R21eef739f2f94c3a" /><Relationship Type="http://schemas.openxmlformats.org/officeDocument/2006/relationships/slide" Target="/ppt/slides/slide4.xml" Id="R0ff599a0ec6c4e19" /><Relationship Type="http://schemas.openxmlformats.org/officeDocument/2006/relationships/slide" Target="/ppt/slides/slide5.xml" Id="Rb530551bd96e4d86" /><Relationship Type="http://schemas.openxmlformats.org/officeDocument/2006/relationships/slide" Target="/ppt/slides/slide6.xml" Id="Ra312bc45aa2745e8" /><Relationship Type="http://schemas.openxmlformats.org/officeDocument/2006/relationships/slide" Target="/ppt/slides/slide7.xml" Id="R7bc1a1d48754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62193938c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00bc60a54c10" /><Relationship Type="http://schemas.openxmlformats.org/officeDocument/2006/relationships/theme" Target="/ppt/slideMasters/theme/theme1.xml" Id="Ra163923ea3d6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600bc60a5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428643cb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56f8d4a9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c15fbc6a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c538adb21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74796175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7e1608b8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219edacf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BILSENTERET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INVEST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81 085 874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100 522 499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HANSEN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ISAL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LHH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INVEST AS</a:t>
            </a:r>
          </a:p>
        </p:txBody>
      </p:sp>
    </p:spTree>
  </p:cSld>
  <p:clrMapOvr>
    <a:masterClrMapping xmlns:a="http://schemas.openxmlformats.org/drawingml/2006/main"/>
  </p:clrMapOvr>
</p:sld>
</file>