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0b70558a614e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07e777daf46ed"/>
  </p:sldMasterIdLst>
  <p:sldIdLst>
    <p:sldId xmlns:r="http://schemas.openxmlformats.org/officeDocument/2006/relationships" id="256" r:id="Rf0426671ee8145f3"/>
    <p:sldId xmlns:r="http://schemas.openxmlformats.org/officeDocument/2006/relationships" id="257" r:id="R0dcfdb2147884cfa"/>
    <p:sldId xmlns:r="http://schemas.openxmlformats.org/officeDocument/2006/relationships" id="258" r:id="R4843ff03d6034d83"/>
    <p:sldId xmlns:r="http://schemas.openxmlformats.org/officeDocument/2006/relationships" id="259" r:id="Rc83d2148bc44451c"/>
    <p:sldId xmlns:r="http://schemas.openxmlformats.org/officeDocument/2006/relationships" id="260" r:id="R9471e3d4183143f4"/>
    <p:sldId xmlns:r="http://schemas.openxmlformats.org/officeDocument/2006/relationships" id="261" r:id="Racad5b86fb424d9e"/>
    <p:sldId xmlns:r="http://schemas.openxmlformats.org/officeDocument/2006/relationships" id="262" r:id="R23372495ca5a41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07e777daf46ed" /><Relationship Type="http://schemas.openxmlformats.org/officeDocument/2006/relationships/slide" Target="/ppt/slides/slide1.xml" Id="Rf0426671ee8145f3" /><Relationship Type="http://schemas.openxmlformats.org/officeDocument/2006/relationships/slide" Target="/ppt/slides/slide2.xml" Id="R0dcfdb2147884cfa" /><Relationship Type="http://schemas.openxmlformats.org/officeDocument/2006/relationships/slide" Target="/ppt/slides/slide3.xml" Id="R4843ff03d6034d83" /><Relationship Type="http://schemas.openxmlformats.org/officeDocument/2006/relationships/slide" Target="/ppt/slides/slide4.xml" Id="Rc83d2148bc44451c" /><Relationship Type="http://schemas.openxmlformats.org/officeDocument/2006/relationships/slide" Target="/ppt/slides/slide5.xml" Id="R9471e3d4183143f4" /><Relationship Type="http://schemas.openxmlformats.org/officeDocument/2006/relationships/slide" Target="/ppt/slides/slide6.xml" Id="Racad5b86fb424d9e" /><Relationship Type="http://schemas.openxmlformats.org/officeDocument/2006/relationships/slide" Target="/ppt/slides/slide7.xml" Id="R23372495ca5a41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c31882d8245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44aaa7ebb4480" /><Relationship Type="http://schemas.openxmlformats.org/officeDocument/2006/relationships/theme" Target="/ppt/slideMasters/theme/theme1.xml" Id="Rf6ac6a147dc241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a44aaa7ebb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7f0ea96db4a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2f0c76dcf48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d3cea326a48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3016b51274f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42360609049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631a270064e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6205a2a1642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JACOBS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 INVEST AS ble etablert [år] og holder til i Angvik.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902 741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827 243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4 082 633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ANNA K ANGVIK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Angvikvegen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6636 Angvik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989 235 079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JACOBS INVEST AS</a:t>
            </a:r>
          </a:p>
        </p:txBody>
      </p:sp>
    </p:spTree>
  </p:cSld>
  <p:clrMapOvr>
    <a:masterClrMapping xmlns:a="http://schemas.openxmlformats.org/drawingml/2006/main"/>
  </p:clrMapOvr>
</p:sld>
</file>